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ிடவே வேண்ட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 கைவிட மா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றுங்குண்ட இதயம் தேற்ற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ைந்த உள்ளம் தாங்க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ங்கள் அனைத்தையும் கட்ட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துடைக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ாணிக்கும் மேலாக சோதிக்கப்ப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நாளும் விட மா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டும் பெலன் த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ப்பிச் செல்ல வழி செய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ள் துக்கம் சந்தோஷமாய்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தோர் போராட்டம் போர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ம் காத்துக் கொள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கிரீடம் நமக்கு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் வருகையில் தந்திடுவார் – ந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ில் மேல் நட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ரிந்து போகமாட்ட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களை நீ கட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ூழ்கிப் போக மாட்ட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ள் கவலைகள் கண்ண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மறைந்து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ங்காதே மகனே, கலங்காதே மகள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ந்ததை நினைத்து கலங்க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டந்ததை மறந்து வ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புதியன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றே நீ காண்ப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2026-07-09T07:19:23Z</dcterms:created>
  <dcterms:modified xsi:type="dcterms:W3CDTF">2026-07-09T07:19:23Z</dcterms:modified>
  <dc:title>துதிப் பாடல்கள் : 628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