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ங்குவீர் பெலன் ஓங்குவீர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ுவீர் துயர் நீக்குவீர் (உம்ம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றுத்திடுவீர் என்னை களங்கமி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ுத்து என் குறைகள் யாவையும் அக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ீரே என்னை கா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் செய்வீரே முக்தி சேர்ப்பீரே – (உம்ம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ரகைப் போல் இலங்கின சு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விட்டோடி மறந்து 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்காட்டவும் பாதுகாக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சேர்க்கவும் வல்லவர் – (உம்மை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ி யாரும் மாண்ட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ட்சியிலே இன்றும் வந்திடு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லே என்னை சேர்த்துக் கொள்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ர் நீரே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நல்லவர் என்றும் நல்லவர் – (உம்ம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டதில்லை மாண்ட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ன்பங்கள் பலமாய் நெருங்கி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கள் என்னை அணுகி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 வல்லவர் காக்க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 வல்லவர் காக்க வல்லவர் – (உம்ம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ங்கத்தின் குட்டிகள் தாழ்சியுற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ம் வராதென்னைக் காத்திடு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2026-09-15T16:55:27Z</dcterms:created>
  <dcterms:modified xsi:type="dcterms:W3CDTF">2026-09-15T16:55:27Z</dcterms:modified>
  <dc:title>துதிப் பாடல்கள் : 707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