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w can we forget Him, our blessed Redeemer ?  
How can we forget Him, and wander away, 
When He like a Shepherd so carefully guards us,  
And keeps us from danger by night and by day ?
We'll come in the sunshine of youth's happy morning,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r lives to His service we'll cheerfully give ; 
And pray for His Spirit to guide and direct us, 
That we to His glory and honour may li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ow can we forget Him, our blessed Redeemer ; 
Who hath brought redemption 
through sorrow and pain ? 
Yet upon the throne of His Father exalted, 
Our great Mediator now liveth ag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ow can we forget Him, our blessed Redeemer, 
Who with watchful kindness is ever so near —  
Friend, above all others the best and the truest, 
Who never refuseth His children to hear ?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2026-06-15T12:11:23Z</dcterms:created>
  <dcterms:modified xsi:type="dcterms:W3CDTF">2026-06-15T12:11:23Z</dcterms:modified>
  <dc:title>Hymn : 1135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