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presProps" Target="presProps.xml"/>
  <Relationship Id="rId30" Type="http://schemas.openxmlformats.org/officeDocument/2006/relationships/viewProps" Target="viewProps.xml"/>
  <Relationship Id="rId31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ப்பொழுது நான் தெரிந்துகொள்ளுகிறவனுடைய கோல் துளிர்க்கும்; இப்படி இஸ்ரவேல் புத்திரர் உங்களுக்கு விரோதமாய் முறுமுறுக்கிற அவர்கள் முறுமுறுப்பை என்னைவிட்டு ஒழியப்பண்ணுவேன் என்றார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ப்பொழுது நான் தெரிந்துகொள்ளுகிறவனுடைய கோல் துளிர்க்கும்; இப்படி இஸ்ரவேல் புத்திரர் உங்களுக்கு விரோதமாய் முறுமுறுக்கிற அவர்கள் முறுமுறுப்பை என்னைவிட்டு ஒழியப்பண்ணுவேன் என்றார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இதை மோசே இஸ்ரவேல் புத்திரரோடே சொன்னான்; அப்பொழுது அவர்களுடைய பிரபுக்கள் எல்லாரும் தங்கள் பிதாக்களுடைய வம்சத்தின்படி ஒவ்வொரு பிரபுவுக்கு ஒவ்வொரு கோலாகப் பன்னிரண்டு கோல்களை அவனிடத்தில் கொடுத்தார்கள்; ஆரோனின் கோலும் அவர்களுடைய கோல்களுடனே இருந்தது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இதை மோசே இஸ்ரவேல் புத்திரரோடே சொன்னான்; அப்பொழுது அவர்களுடைய பிரபுக்கள் எல்லாரும் தங்கள் பிதாக்களுடைய வம்சத்தின்படி ஒவ்வொரு பிரபுவுக்கு ஒவ்வொரு கோலாகப் பன்னிரண்டு கோல்களை அவனிடத்தில் கொடுத்தார்கள்; ஆரோனின் கோலும் அவர்களுடைய கோல்களுடனே இருந்தது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இதை மோசே இஸ்ரவேல் புத்திரரோடே சொன்னான்; அப்பொழுது அவர்களுடைய பிரபுக்கள் எல்லாரும் தங்கள் பிதாக்களுடைய வம்சத்தின்படி ஒவ்வொரு பிரபுவுக்கு ஒவ்வொரு கோலாகப் பன்னிரண்டு கோல்களை அவனிடத்தில் கொடுத்தார்கள்; ஆரோனின் கோலும் அவர்களுடைய கோல்களுடனே இருந்தது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ந்தக் கோல்களை மோசே சாட்சியின் கூடாரத்திலே கர்த்தருடைய சமுகத்தில் வைத்தான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மறுநாள் மோசே சாட்சியின் கூடாரத்துக்குள் பிரவேசித்தபோது, இதோ, லேவியின் குடும்பத்தாருக்கு இருந்த ஆரோனின் கோல் துளிர்த்திருந்தது; அது துளிர்விட்டு, பூப்பூத்து, வாதுமைப்பழங்களைக் கொடுத்தது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மறுநாள் மோசே சாட்சியின் கூடாரத்துக்குள் பிரவேசித்தபோது, இதோ, லேவியின் குடும்பத்தாருக்கு இருந்த ஆரோனின் கோல் துளிர்த்திருந்தது; அது துளிர்விட்டு, பூப்பூத்து, வாதுமைப்பழங்களைக் கொடுத்தது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மறுநாள் மோசே சாட்சியின் கூடாரத்துக்குள் பிரவேசித்தபோது, இதோ, லேவியின் குடும்பத்தாருக்கு இருந்த ஆரோனின் கோல் துளிர்த்திருந்தது; அது துளிர்விட்டு, பூப்பூத்து, வாதுமைப்பழங்களைக் கொடுத்தது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ப்பொழுது மோசே கர்த்தருடைய சமுகத்திலிருந்த அந்தக் கோல்களையெல்லாம் எடுத்து, இஸ்ரவேல் புத்திரர் எல்லாரும் காண வெளியே கொண்டுவந்தான்; அவர்கள் கண்டு, அவரவர் தங்கள் தங்கள் கோல்களை வாங்கிக்கொண்டார்கள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பின்பு கர்த்தர் மோசேயை நோக்கி: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ப்பொழுது மோசே கர்த்தருடைய சமுகத்திலிருந்த அந்தக் கோல்களையெல்லாம் எடுத்து, இஸ்ரவேல் புத்திரர் எல்லாரும் காண வெளியே கொண்டுவந்தான்; அவர்கள் கண்டு, அவரவர் தங்கள் தங்கள் கோல்களை வாங்கிக்கொண்டார்கள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ப்பொழுது கர்த்தர் மோசேயை நோக்கி: ஆரோனின் கோல் அந்தக் கலகக்காரருக்கு விரோதமான அடையாளமாகும்பொருட்டு, அதைத் திரும்பவும் சாட்சிப்பெட்டிக்கு முன்னே கொண்டுபோய் வை; இப்படி அவர்கள் எனக்கு விரோதமாய் முறுமுறுப்பதை ஒழியப்பண்ணுவாய், அப்பொழுது அவர்கள் சாகமாட்டார்கள் என்றார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ப்பொழுது கர்த்தர் மோசேயை நோக்கி: ஆரோனின் கோல் அந்தக் கலகக்காரருக்கு விரோதமான அடையாளமாகும்பொருட்டு, அதைத் திரும்பவும் சாட்சிப்பெட்டிக்கு முன்னே கொண்டுபோய் வை; இப்படி அவர்கள் எனக்கு விரோதமாய் முறுமுறுப்பதை ஒழியப்பண்ணுவாய், அப்பொழுது அவர்கள் சாகமாட்டார்கள் என்றார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கர்த்தர் தனக்குக் கட்டளையிட்டபடியே மோசே செய்தான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ப்பொழுது இஸ்ரவேல் புத்திரர் மோசேயை நோக்கி: இதோ, செத்து அழிந்துபோகிறோம்; நாங்கள் எல்லாரும் அழிந்துபோகிறோம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கர்த்தரின் வாசஸ்தலத்தின் கிட்டேவருகிற எவனும் சாகிறான்; நாங்கள் எல்லாரும் செத்துத்தான் தீருமோ என்றார்கள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கர்த்தரின் வாசஸ்தலத்தின் கிட்டேவருகிற எவனும் சாகிறான்; நாங்கள் எல்லாரும் செத்துத்தான் தீருமோ என்றார்கள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நீ இஸ்ரவேல் புத்திரரோடே பேசி, அவர்கள் பிதாக்களின் வம்சங்களாகிய ஒவ்வொரு வம்சத்தினுடைய பிரபுவினிடத்தில், ஒவ்வொரு கோலாகப் பன்னிரண்டு கோலை வாங்கி, அவனவன் கோலில் அவனவன் பேரை எழுதுவாயாக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நீ இஸ்ரவேல் புத்திரரோடே பேசி, அவர்கள் பிதாக்களின் வம்சங்களாகிய ஒவ்வொரு வம்சத்தினுடைய பிரபுவினிடத்தில், ஒவ்வொரு கோலாகப் பன்னிரண்டு கோலை வாங்கி, அவனவன் கோலில் அவனவன் பேரை எழுதுவாயாக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நீ இஸ்ரவேல் புத்திரரோடே பேசி, அவர்கள் பிதாக்களின் வம்சங்களாகிய ஒவ்வொரு வம்சத்தினுடைய பிரபுவினிடத்தில், ஒவ்வொரு கோலாகப் பன்னிரண்டு கோலை வாங்கி, அவனவன் கோலில் அவனவன் பேரை எழுதுவாயாக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லேவியினுடைய கோலின்மேல் ஆரோனின் பேரை எழுதக்கடவாய்; அவர்களுடைய பிதாக்களின் ஒவ்வொரு வம்சத்தலைவனுக்காகவும் ஒவ்வொரு கோல் இருக்கவேண்டும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லேவியினுடைய கோலின்மேல் ஆரோனின் பேரை எழுதக்கடவாய்; அவர்களுடைய பிதாக்களின் ஒவ்வொரு வம்சத்தலைவனுக்காகவும் ஒவ்வொரு கோல் இருக்கவேண்டும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வைகளை ஆசரிப்புக் கூடாரத்திலே நான் உங்களைச் சந்திக்கும் ஸ்தானமாகிய சாட்சிப்பெட்டிக்கு முன்னே வைக்கக்கடவாய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வைகளை ஆசரிப்புக் கூடாரத்திலே நான் உங்களைச் சந்திக்கும் ஸ்தானமாகிய சாட்சிப்பெட்டிக்கு முன்னே வைக்கக்கடவாய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8848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7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And it shall come to pass, that the man's rod, whom I shall choose, shall blossom: and I wi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7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ake to cease from me the murmurings of the children of Israel, whereby they murmur against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7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And Moses spoke unto the children of Israel, and every one of their princes gave him a ro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7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piece, for each prince one, according to their fathers' houses, even twelve rods: and the rod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7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aron was among their rod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7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And Moses laid up the rods before the LORD in the tabernacle of witnes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7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And it came to pass, that on the next day Moses went into the tabernacle of witness; and, behold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7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rod of Aaron for the house of Levi was budded, and brought forth buds, and bloomed blossoms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ielded almond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7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And Moses brought out all the rods from before the LORD unto all the children of Israel: and the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7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And the LORD spoke unto Moses, saying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7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ooked, and took every man his r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7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And the LORD said unto Moses, Bring Aaron's rod again before the testimony, to be kept for 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7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oken against the rebels; and you shall quite take away their murmurings from me, that they die no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7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And Moses did so: as the LORD commanded him, so did h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7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And the children of Israel spoke unto Moses, saying, Behold, we die, we perish, we all peris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7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Whosoever comes any thing near unto the tabernacle of the LORD shall die: shall we be consume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7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ith dying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7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Speak unto the children of Israel, and take of every one of them a rod according to the house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7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ir fathers, of all their princes according to the house of their fathers twelve rods: write you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7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very man's name upon his r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7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And you shall write Aaron's name upon the rod of Levi: for one rod shall be for the head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7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ouse of their father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And you shall lay them up in the tabernacle of the congregation before the testimony, where I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7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ill meet with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7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7">
  <a:themeElements>
    <a:clrScheme name="Theme7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26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2026-06-03T07:36:54Z</dcterms:created>
  <dcterms:modified xsi:type="dcterms:W3CDTF">2026-06-03T07:36:54Z</dcterms:modified>
  <dc:title>எண்ணாகமம் : 17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