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t shall come to pass, that the man's rod, whom I shall choose, shall blossom: and I will make to cease from me the murmurings of the children of Israel, whereby they murmur against you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Moses spoke unto the children of Israel, and every one of their princes gave him a rod apiece, for each prince one, according to their fathers' houses, even twelve rods: and the rod of Aaron was among their rods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Moses spoke unto the children of Israel, and every one of their princes gave him a rod apiece, for each prince one, according to their fathers' houses, even twelve rods: and the rod of Aaron was among their rods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Moses spoke unto the children of Israel, and every one of their princes gave him a rod apiece, for each prince one, according to their fathers' houses, even twelve rods: and the rod of Aaron was among their rods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Moses laid up the rods before the LORD in the tabernacle of witness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that on the next day Moses went into the tabernacle of witness; and, behold, the rod of Aaron for the house of Levi was budded, and brought forth buds, and bloomed blossoms, and yielded almonds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that on the next day Moses went into the tabernacle of witness; and, behold, the rod of Aaron for the house of Levi was budded, and brought forth buds, and bloomed blossoms, and yielded almonds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Moses brought out all the rods from before the LORD unto all the children of Israel: and they looked, and took every man his ro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Moses brought out all the rods from before the LORD unto all the children of Israel: and they looked, and took every man his ro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LORD said unto Moses, Bring Aaron's rod again before the testimony, to be kept for a token against the rebels; and you shall quite take away their murmurings from me, that they die not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, saying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LORD said unto Moses, Bring Aaron's rod again before the testimony, to be kept for a token against the rebels; and you shall quite take away their murmurings from me, that they die not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LORD said unto Moses, Bring Aaron's rod again before the testimony, to be kept for a token against the rebels; and you shall quite take away their murmurings from me, that they die not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Moses did so: as the LORD commanded him, so did he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children of Israel spoke unto Moses, saying, Behold, we die, we perish, we all perish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children of Israel spoke unto Moses, saying, Behold, we die, we perish, we all perish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osoever comes any thing near unto the tabernacle of the LORD shall die: shall we be consumed with dying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osoever comes any thing near unto the tabernacle of the LORD shall die: shall we be consumed with dying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 unto the children of Israel, and take of every one of them a rod according to the house of their fathers, of all their princes according to the house of their fathers twelve rods: write you every man's name upon his rod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 unto the children of Israel, and take of every one of them a rod according to the house of their fathers, of all their princes according to the house of their fathers twelve rods: write you every man's name upon his rod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you shall write Aaron's name upon the rod of Levi: for one rod shall be for the head of the house of their fathers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you shall write Aaron's name upon the rod of Levi: for one rod shall be for the head of the house of their fathers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you shall lay them up in the tabernacle of the congregation before the testimony, where I will meet with you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you shall lay them up in the tabernacle of the congregation before the testimony, where I will meet with you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t shall come to pass, that the man's rod, whom I shall choose, shall blossom: and I will make to cease from me the murmurings of the children of Israel, whereby they murmur against you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4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ரோதமாய் முறுமுறுக்கிற அவர்கள் முறுமுறுப்பை என்னைவிட்டு ஒழியப்பண்ணுவ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ை மோசே இஸ்ரவேல் புத்திரரோடே சொன்னான்; அப்பொழுது அவர்களுடைய பிரபுக்கள் எல்லாரும் 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தாக்களுடைய வம்சத்தின்படி ஒவ்வொரு பிரபுவுக்கு ஒவ்வொரு கோலாகப் பன்னிரண்டு கோல்களை அவன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டுத்தார்கள்; ஆரோனின் கோலும் அவர்களுடைய கோல்களுடனே இ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க் கோல்களை மோசே சாட்சியின் கூடாரத்திலே கர்த்தருடைய சமுகத்தில் வை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நாள் மோசே சாட்சியின் கூடாரத்துக்குள் பிரவேசித்தபோது, இதோ, லேவியின் குடும்பத்தாருக்கு இர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ரோனின் கோல் துளிர்த்திருந்தது; அது துளிர்விட்டு, பூப்பூத்து, வாதுமைப்பழங்களைக் கொடுத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கர்த்தருடைய சமுகத்திலிருந்த அந்தக் கோல்களையெல்லாம் எடுத்து, இஸ்ரவேல் புத்தி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ல்லாரும் காண வெளியே கொண்டுவந்தான்; அவர்கள் கண்டு, அவரவர் தங்கள் தங்கள் கோல்களை வாங்கி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மோசேயை நோக்கி: ஆரோனின் கோல் அந்தக் கலகக்காரருக்கு விரோத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கர்த்தர் மோசேய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ையாளமாகும்பொருட்டு, அதைத் திரும்பவும் சாட்சிப்பெட்டிக்கு முன்னே கொண்டுபோய் வை; இப்படி அ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க்கு விரோதமாய் முறுமுறுப்பதை ஒழியப்பண்ணுவாய், அப்பொழுது அவர்கள் சாகமாட்டா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தனக்குக் கட்டளையிட்டபடியே மோசே செய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இஸ்ரவேல் புத்திரர் மோசேயை நோக்கி: இதோ, செத்து அழிந்துபோகிறோம்; நாங்கள் எல்ல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ழிந்துபோ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ின் வாசஸ்தலத்தின் கிட்டேவருகிற எவனும் சாகிறான்; நாங்கள் எல்லாரும் செத்துத்தான் தீர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பேசி, அவர்கள் பிதாக்களின் வம்சங்களாகிய ஒவ்வொரு வம்சத்தி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புவினிடத்தில், ஒவ்வொரு கோலாகப் பன்னிரண்டு கோலை வாங்கி, அவனவன் கோலில் அவனவன் பேரை எழுதுவ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லேவியினுடைய கோலின்மேல் ஆரோனின் பேரை எழுதக்கடவாய்; அவர்களுடைய பிதாக்களின் ஒவ்வொ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ம்சத்தலைவனுக்காகவும் ஒவ்வொரு கோல் இரு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ைகளை ஆசரிப்புக் கூடாரத்திலே நான் உங்களைச் சந்திக்கும் ஸ்தானமாகிய சாட்சிப்பெட்டிக்கு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ைக்க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 தெரிந்துகொள்ளுகிறவனுடைய கோல் துளிர்க்கும்; இப்படி இஸ்ரவேல் புத்திரர் உங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2026-08-02T12:20:03Z</dcterms:created>
  <dcterms:modified xsi:type="dcterms:W3CDTF">2026-08-02T12:20:03Z</dcterms:modified>
  <dc:title>எண்ணாகமம்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