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கூட்டம் நடுவில்
ஜொலித்திடும் சுத்த ஜோதியே
அரூபியே இவ்வேளையில்
அடியார் நெஞ்சம் வாரீரோ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கூட்டம் நடுவில்
ஜொலித்திடும் சுத்த ஜோதியே
அரூபியே இவ்வேளையில்
அடியார் நெஞ்சம் வாரீரோ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ீன் கேட்டால் பாம்பை அருள்வார் உண்டோ?
கல் தின்னக் கொடுக்கும் பெற்றோர் உண்டோ? (2)
பொல்லாதோர் கூட செய்திடார்
நற்பிதா நலம் அருள்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கூட்டம் நடுவில்
ஜொலித்திடும் சுத்த ஜோதியே
அரூபியே இவ்வேளையில்
அடியார் நெஞ்சம் வாரீரோ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ுத்தம் விரும்பும் சுத்த ஜோதியே
விரும்பா அசுத்தம் யாவும் போக்குமே. (2)
பாவி நீச பாவி நானையா
தேவா இரக்கம் செய்ய மாட்டீரோ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கூட்டம் நடுவில்
ஜொலித்திடும் சுத்த ஜோதியே
அரூபியே இவ்வேளையில்
அடியார் நெஞ்சம் வாரீரோ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ரும் தந்தையே எந்தன் உள்ளத்தை
யாரும் காணா உள் அலங்கோலத்தை. (2)
மனம் நொந்து மருளுகின்றேன்
பரிசுத்தம் கெஞ்சுகின்ற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கூட்டம் நடுவில்
ஜொலித்திடும் சுத்த ஜோதியே
அரூபியே இவ்வேளையில்
அடியார் நெஞ்சம் வாரீரோ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ணை வேண்டும் தகப்பனே உலகிலே
என்னை எதிர்க்கும் சக்திகள் பல உண்டே. (2)
என் ஜீவன் எல்லை எங்கிலும்
பரிசுத்தம் என எழுத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2026-07-30T21:46:53Z</dcterms:created>
  <dcterms:modified xsi:type="dcterms:W3CDTF">2026-07-30T21:46:53Z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