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gave My life for thee ; 
My precious blood I shed, 
That thou might'st ransomed be, 
And quickened from the dead. 
I gave My life for thee : 
What hast thou given for M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I spent long years for thee 
In weariness and woe, 
That an eternity 
Of joy thou mightest know. 
I spent long years for thee : 
Hast thou spent one for M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My Father's home of light, 
My rainbow-circled throne, 
I left for earthly night, 
For wanderings sad and lone. 
I left it all for thee : 
Hast thou left aught for M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I suffered much for thee----
More than thy tongue can tell, 
Of bitterest agony---- 
To rescue thee from hell. 
I suffered much for thee : 
What canst thou bear for Me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“And I have brought to thee, 
Down from My home above. 
Salvation full and free, 
My pardon and My love. 
Great gifts I brought to thee : 
What hast thou brought to Me 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h, let thy life be given, 
Thy years for Him be spent ; 
World-fetters all be riven, 
And joy with suffering blent. 
Bring thou thy worthless all : 
Follow thy Saviour's c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2026-07-30T20:23:11Z</dcterms:created>
  <dcterms:modified xsi:type="dcterms:W3CDTF">2026-07-30T20:23:11Z</dcterms:modified>
  <dc:title>Hymn : 621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