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உம்மை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உம்மை போற்ற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ுழங்கால்கள் முட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நாவு உம்மை துதித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பிதாவே உம்மை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உம்மை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உம்மை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உம்மை போற்ற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ேன் ஆ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ேன் ஆமே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பிதாவே உம்மை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பிதாவே உம்மை போற்ற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ுழங்கால்கள் முட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நாவு உம்மை துதித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உம்மை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உம்மை போற்ற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ுழங்கால்கள் முட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நாவு உம்மை துதித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2026-07-30T12:38:58Z</dcterms:created>
  <dcterms:modified xsi:type="dcterms:W3CDTF">2026-07-30T12:38:58Z</dcterms:modified>
  <dc:title>துதிப் பாடல்கள் : 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