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8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 வேதத்தைத் தினம் தியானி,
சகல பேர்க்கும் அதபிமானி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தியின் வழிகாணாதவர்கள்
கண்ணுக்கரிய கலிக்கம் அது
புதிய எருசாலேம்பதிக்குப் போகும்
பயணத் துணையும் அது,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 வேதத்தைத் தினம் தியானி,
சகல பேர்க்கும் அதபிமானி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மாந்தர் ரக்ஷிப்படையும் வழி
வழுத்தும் தேவ வார்த்தை அது
வேந்தர் அமைச்சர் முதலெவர்க்கும்
விதித்த பிரமாணமும் அதுவே,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 வேதத்தைத் தினம் தியானி,
சகல பேர்க்கும் அதபிமான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 வேதத்தைத் தினம் தியானி,
சகல பேர்க்கும் அதபிமானி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த்தம ஜீவிய வழிகாட்டும்
உயர்வானுலகில் உனைக்கூட்ட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 வேதத்தைத் தினம் தியானி,
சகல பேர்க்கும் அதபிமானி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ாலிபர் தமக்கூண் அதுவாகும்
வயோதியர்க்கும் அதுணவாகும்;
பாலகர்க்கினிய பாலும் அதாம்
படிமீ தாத்மபசி தணிக்க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 வேதத்தைத் தினம் தியானி,
சகல பேர்க்கும் அதபிமானி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த்துருப் பேயுடன் அமர்புரியும்
தருணம் அது நல் ஆயுதமாம்;
புத்திரர் மித்திரரோடு மகிழும்
பொழுதும் அதுநல் உறவாக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 வேதத்தைத் தினம் தியானி,
சகல பேர்க்கும் அதபிமானி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ுலைமேவிய மானிட ரிதயம்
புனிதம் பெறுதற்கதுமருந்தாம்;
நிலையா நரர்வாணாள் நிலைக்க
நேயகாய கற்பம் அதா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2026-07-30T15:32:13Z</dcterms:created>
  <dcterms:modified xsi:type="dcterms:W3CDTF">2026-07-30T15:32:13Z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