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8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ப்பட வேண்டுமே, உன்னதத்தின் ஆவி 
உயிர்ப்பிக்க வேண்டும், எம்மை தேவா 
முன்மாரியாக அன்று பொழிந்திட்ட ஆவியை 
பின்மாரியாக இன்று பொழிந்திடுமே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ெய் அபிஷேகமே என்தலையை நனைக்க 
ஆவியால் நிரப்புமே பாத்திரம் வழிந்தோடும் 
நீச்சல் ஆழம் மூழ்கியே நேசர் அன்பில் மகிழ 
அக்கினி அபிஷேகம் எந்தன் ஆவல் தீர்த்திடும் --- ஊற்றப்பட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 மைந்தன் இயேசுவை விசுவாசித்தோம் 
போதிக்கும் ஆவியாலே நிறைத்திடுமே --- எண்ணெய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ஜெப வேண்டுதலிலே தரித்திருப்போம் 
ஜெகத்திலே சாட்சியாக எம்மை நிறுத்தும் --- எண்ணெ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ஒருமனதோடு கூடி வந்துள்ளோம் 
தேவ புத்திரர் என முத்திரை போடும் --- எண்ணெ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ீவ பலியாக எம்மை ஒப்புவிக்கிறோம் 
சகல சத்தியத்திலும் எம்மை நடத்தும் --- எண்ணெ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வியின் வரங்களை அருள் செய்யும் தேவா 
ஆவியின் கனிகள் என்றும் ஈந்திடவே --- எண்ணெய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2026-07-30T17:13:35Z</dcterms:created>
  <dcterms:modified xsi:type="dcterms:W3CDTF">2026-07-30T17:13:35Z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