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டக்கையும் தெற்கையும் நீர் உண்டாக்கினீர், தாபோரும் எர்மோனும் உம்முடைய நாமம் விளங்கக் கெம்பீரி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க்கு வல்லமையுள்ள புயமிருக்கிறது; உம்முடைய கரம் பராக்கிரமமுள்ளது; உம்முடைய வலதுகரம் உன்னதமான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தியும் நியாயமும் உம்முடைய சிங்காசனத்தின் ஆதாரம்; கிருபையும் சத்தியமும் உமக்கு முன்பாக நட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ெம்பீரசத்தத்தை அறியும் ஜனங்கள் பாக்கியமுள்ளவர்கள்; கர்த்தாவே, அவர்கள் உம்முடைய முகத்தின் வெளிச்சத்தில் நட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உம்முடைய நாமத்தில் நாடோறும் களிகூர்ந்து, உம்முடைய நீதியால் உயர்ந்திருப்ப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ரே அவர்கள் பலத்தின் மகிமையாயிருக்கிறீர்; உம்முடைய தயவினால் எங்கள் கொம்பு உயர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ால் எங்கள் கேடகமும் இஸ்ரவேலின் பரிசுத்தரால் எங்களுடைய ராஜாவும் உண்ட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ர் உம்முடைய பக்தனுக்குத் தரிசனமாகி: சகாயஞ்செய்யத்தக்க சக்தியை ஒரு சவுரியவான்மேல் வைத்து, ஜனத்தில் தெரிந்துகொள்ளப்பட்டவனை உயர்த்தின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ர் உம்முடைய பக்தனுக்குத் தரிசனமாகி: சகாயஞ்செய்யத்தக்க சக்தியை ஒரு சவுரியவான்மேல் வைத்து, ஜனத்தில் தெரிந்துகொள்ளப்பட்டவனை உயர்த்தின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தாசனாகிய தாவீதைக் கண்டுபிடித்தேன்; என் பரிசுத்த தைலத்தினால் அவனை அபிஷேகம்பண்ணி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பரிசுத்தவான்களுடைய ஆலோசனைச் சபையில் மிகவும் பயப்படத்தக்கவர், தம்மைச் சூழ்ந்திருக்கிற அனைவராலும் அஞ்சப்படத்தக்கவ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கை அவனோடே உறுதியாயிருக்கும்; என் புயம் அவனைப் பலப்படுத்த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த்துரு அவனை நெருக்குவதில்லை; நியாயக்கேட்டின் மகன் அவனை ஒடுக்குவத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சத்துருக்களை அவனுக்குமுன்பாக மடங்கடித்து, அவனைப் பகைக்கிறவர்களை வெட்ட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உண்மையும் என் கிருபையும் அவனோடிருக்கும், என் நாமத்தினால் அவன் கொம்பு உயர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ையைச் சமுத்திரத்தின்மேலும், அவன் வலதுகரத்தை ஆறுகள்மேலும் ஆளும்படி வை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என்னை நோக்கி: நீர் என் பிதா, என் தேவன், என் இரட்சிப்பின் கன்மலையென்று சொல்லு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அவனை எனக்கு முதற்பேறானவனும், பூமியின் ராஜாக்களைப்பார்க்கிலும் மகா உயர்ந்தவனுமாக்க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கிருபையை என்றென்றைக்கும் அவனுக்காகக் காப்பேன்; என் உடன்படிக்கை, அவனுக்காக உறுதிப்படுத்தப்ப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சந்ததி என்றென்றைக்கும் நிலைத்திருக்கவும், அவன் ராஜாசனம் வானங்களுள்ளமட்டும் நிலைநிற்கவும்செய்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பிள்ளைகள் என் நியாயங்களின்படி நடவாமல் என் வேதத்தை விட்டு விலகி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ேனைகளின் தேவனாகிய கர்த்தாவே, உம்மைப்போல் வல்லமையுள்ள கர்த்தர் யார்? உம்முடைய உண்மை உம்மைச் சூழ்ந்திருக்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 கட்டளைகளைக் கைக்கொள்ளாமல் என் நியமங்களை மீறிநடந்தால்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மீறுதலை மிலாற்றினாலும், அவர்கள் அக்கிரமத்தை வாதைகளினாலும் தண்டி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னாலும் என் கிருபையை அவனைவிட்டு விலக்காமலும், என் உண்மையில் பிசகாமலும் இரு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னாலும் என் கிருபையை அவனைவிட்டு விலக்காமலும், என் உண்மையில் பிசகாமலும் இருப்ப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ன் உடன்படிக்கையை மீறாமலும், என் உதடுகள் விளம்பினதை மாற்றாமலும் இருப்ப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ருவிசை என் பரிசுத்தத்தின்பேரில் ஆணையிட்டேன், தாவீதுக்கு நான் பொய்சொல்ல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சந்ததி என்றென்றைக்கும் இருக்கும்; அவன் சிங்காசனம் சூரியனைப்போல எனக்கு முன்பாக நிலைநிற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ந்திரனைப்போல அது என்றென்றைக்கும் உறுதியாயும், ஆகாயமண்டலத்துச் சாட்சியைப்போல் உண்மையாயும் இருக்கும் என்று விளம்பினீர். (சேலா.)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ந்திரனைப்போல அது என்றென்றைக்கும் உறுதியாயும், ஆகாயமண்டலத்துச் சாட்சியைப்போல் உண்மையாயும் இருக்கும் என்று விளம்பினீர். (சேலா.)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னாலும் நீர் எங்களை வெறுத்துத் தள்ளிவிட்டீர், நீர் அபிஷேகம்பண்ணுவித்தவன்மேல் உக்கிரமான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ேனைகளின் தேவனாகிய கர்த்தாவே, உம்மைப்போல் வல்லமையுள்ள கர்த்தர் யார்? உம்முடைய உண்மை உம்மைச் சூழ்ந்திருக்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மது அடியானுடன் நீர் பண்ணின உடன்படிக்கையை ஒழித்துவிட்டு, அவன் கிரீடத்தைத் தரையிலேதள்ளி அவமானப்படுத்தினீ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ன் மதில்களையெல்லாம் தகர்த்துப்போட்டு, அவன் அரணான ஸ்தலங்களைப் பாழாக்கினீ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ின் கிருபைகளை என்றென்றைக்கும் பாடுவேன்; உமது உண்மையைத் தலைமுறை தலைமுறையாக என் வாயினால் அறிவிப்ப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ின் கிருபைகளை என்றென்றைக்கும் பாடுவேன்; உமது உண்மையைத் தலைமுறை தலைமுறையாக என் வாயினால் அறிவிப்ப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ருபை என்றென்றைக்கும் ஸ்திரப்பட்டிருக்கும்; உமது உண்மையை வானங்களிலே ஸ்தாபிப்பீர் என்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ருபை என்றென்றைக்கும் ஸ்திரப்பட்டிருக்கும்; உமது உண்மையை வானங்களிலே ஸ்தாபிப்பீர் என்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வழிநடக்கிற யாவரும் அவனைக் கொள்ளையிடுகிறார்கள்; தன் அயலாருக்கு நிந்தையா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ால் தெரிந்துகொள்ளப்பட்டவனோடே உடன்படிக்கைபண்ணி என்தாசனாகிய தாவீதை நோக்கி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ன் சத்துருக்களின் வலதுகையை நீர் உயர்த்தி, அவன் விரோதிகள் யாவரும் சந்தோஷிக்கும்படிசெய்தீ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றென்றைக்கும் உன் சந்ததியை நிலைப்படுத்தி, தலைமுறை தலைமுறையாக என் சிங்காசனத்தை ஸ்தாபிப்பேன் என்று ஆணையிட்டேன் என்றார்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ரீர், சமுத்திரத்தின் பெருமையை ஆளுகிறவர்; அதின் அலைகள் எழும்பும்போது அவைகளை அடங்கப்பண்ணுகிறீ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வானங்கள் உம்முடைய அதிசயங்களைத் துதிக்கும் பரிசுத்தவான்களின் சபையிலே உம்முடைய உண்மையும் விளங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வானங்கள் உம்முடைய அதிசயங்களைத் துதிக்கும் பரிசுத்தவான்களின் சபையிலே உம்முடைய உண்மையும் விளங்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ன் பட்டயத்தின் கருக்கை மழுக்கிப்போட்டு, அவனை யுத்தத்தில் நிற்காதபடி செய்தீ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ாயமண்டலத்தில் கர்த்தருக்கு நிகரானவர் யார்? பலவான்களின் புத்திரரில் கர்த்தருக்கு ஒப்பானவர் யார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ன் மகிமையை அற்றுப்போகப்பண்ணி, அவன் சிங்காசனத்தைத் தரையிலே தள்ளினீ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ன் வாலிபநாட்களைக் குறுக்கி, அவனை வெட்கத்தால் மூடினீர். (சேலா.)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துவரைக்கும், கர்த்தாவே! நீர் என்றென்றைக்கும் மறைந்திருப்பீரோ? உமது கோபம் அக்கினியைப்போல் எரியுமோ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என் ஜீவன் எவ்வளவு நிலையற்றது என்பதை நினைத்தருளும்; மனுபுத்திரர் யாவரையும் வீணாகச் சிருஷ்டிக்க வேண்டியதென்ன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மரணத்தைக் காணாமல் உயிரோடிருப்பவன் யார்? தன் ஆத்துமாவைப் பாதாள வல்லடிக்கு விலக்கிவிடுகிறவன் யார்? (சேலா.)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ஆண்டவரே, நீர் தாவீதுக்கு உம்முடைய உண்மையைக்கொண்டு சத்தியம்பண்ணின உமது பூர்வ கிருபைகள் எங்கே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ராகாபை வெட்டுண்ட ஒருவனைப்போல் ஒடுக்கினீர்; உமது வல்லமையான புயத்தினால் உம்முடைய சத்துருக்களைச் சிதறடித்தீ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ண்டவரே, உம்முடைய சத்துருக்கள் உம்முடைய ஊழியக்காரரையும் நீர் அபிஷேகம்பண்ணினவனின் காலடிகளையும் நிந்திக்கிறபடியினால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ண்டவரே, உம்முடைய சத்துருக்கள் உம்முடைய ஊழியக்காரரையும் நீர் அபிஷேகம்பண்ணினவனின் காலடிகளையும் நிந்திக்கிறபடியினால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ர்த்தாவே, உமது அடியார் சுமக்கும் நிந்தையையும், வலுமையான ஜனங்களெல்லாராலும் நான் என் மடியில் சுமக்கும் என் நிந்தையையும் நினைத்தருள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ர்த்தருக்கு என்றென்றைக்கும் ஸ்தோத்திரமுண்டாவதாக. ஆமென், ஆமெ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ராகாபை வெட்டுண்ட ஒருவனைப்போல் ஒடுக்கினீர்; உமது வல்லமையான புயத்தினால் உம்முடைய சத்துருக்களைச் சிதறடித்த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ங்கள் உம்முடையது, பூமியும் உம்முடையது, பூலோகத்தையும் அதிலுள்ள யாவையும் நீரே அஸ்திபாரப்படுத்தின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டக்கையும் தெற்கையும் நீர் உண்டாக்கினீர், தாபோரும் எர்மோனும் உம்முடைய நாமம் விளங்கக் கெம்பீரி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ಧ್ವನಿಗೈಯ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ಿನಗೆ ಪರಾಕ್ರಮವುಳ್ಳ ತೋಳು ಉಂಟು; ಕೈ ಬಲವುಳ್ಳದ್ದು. ನಿನ್ನ ಬಲಗೈ ಉನ್ನತವಾ ದ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ೀತಿಯೂ ನ್ಯಾಯವೂ ನಿನ್ನ ಸಿಂಹಾಸನದ ಸ್ಥಳವಾಗಿದೆ ಕೃಪೆಯೂ ಸತ್ಯವೂ ನಿನ್ನ ಮುಂದೆ ಹೋಗುತ್ತವ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ಉತ್ಸಾಹ ಧ್ವನಿಯನ್ನು ತಿಳಿದ ಜನರು ಧನ್ಯರು; ಕರ್ತನೇ, ನಿನ್ನ ಮುಖದ ಬೆಳಕಿನಲ್ಲಿ ಅವರು ನಡೆದುಕೊಳ್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ಿನ್ನ ಹೆಸರಿನಿಂದ ದಿನವೆಲ್ಲಾ ಉಲ್ಲಾಸಪಟ್ಟು ನಿನ್ನ ನೀತಿಯಲ್ಲಿ ಅವರು ಉನ್ನತಕ್ಕೇರು 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ವರ ಬಲದ ಮಹಿಮೆಯು ನೀನೇ ಮತ್ತು ನಿನ್ನ ಕಟಾಕ್ಷದಿಂದ ನಮ್ಮ ಕೊಂಬು ಉನ್ನತ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ಮ್ಮ ಗುರಾಣಿಯು ಕರ್ತನೇ; ನಮ್ಮ ಅರಸನು ಇಸ್ರಾಯೇಲಿನ ಪರಿಶುದ್ಧ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ಗ ದರ್ಶನದಲ್ಲಿ ನಿನ್ನ ಪರಿಶುದ್ಧನ ಸಂಗಡ ಮಾತಾಡಿ ಹೇಳಿದ್ದೇನಂದರೆ --ಪರಾಕ್ರಮಶಾಲಿಯ ಮೇಲೆ ಸಹಾಯವನ್ನು ಇಟ್ಟ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ದೇನೆ. ಆಯಲ್ಪಟ್ಟವನನ್ನು ಜನರೊಳಗಿಂದ ಉನ್ನತಕ್ಕೇರಿ 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ನನ್ನ ಸೇವಕನಾದ ದಾವೀದನನ್ನು ಕಂಡು ಕೊಂಡಿದ್ದೇನೆ; ನನ್ನ ಪರಿಶುದ್ಧ ಎಣ್ಣೆಯಿಂದ ಅವನನ್ನು ಅಭಿಷೇಕ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ೇವರು ಪರಿಶುದ್ಧರ ಸಭೆಯಲ್ಲಿ ಬಹಳ ಭೀಕರನೂ ತನ್ನ ಸುತ್ತಲಿರುವವರೆಲ್ಲರಿಗೆ ಭಯಂ ಕರನೂ ಆ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ನ ಸಂಗಡಲೇ ನನ್ನ ಕೈ ಸ್ಥಿರವಾಗಿರುವದು; ನನ್ನ ತೋಳು ಅವನನ್ನು ಬಲಪಡಿಸು ವು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ಶತ್ರುವು ಅವನನ್ನು ಬಲಾತ್ಕಾರ ಮಾಡನು; ಯಾವ ದುಷ್ಟನೂ ಅವನನ್ನು ಹಿಂಸೆ ಪಡಿಸ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ಇದ ಲ್ಲದೆ ಅವನ ಮುಂದೆ ವೈರಿಗಳನ್ನು ಹೊಡೆದು ಬಿಡು ವೆನು; ಅವನ ಹಗೆಯವರನ್ನು ಸಂಕಟಪಡ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ದರೆ ನನ್ನ ನಂಬಿಗಸ್ತಿಕೆಯೂ ಕರುಣೆಯೂ ಅವನ ಸಂಗಡ ಇರುವವು. ನನ್ನ ಹೆಸರಿನಲ್ಲಿ ಅವನ ಕೊಂಬು ಉನ್ನತ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ಸಮುದ್ರದಲ್ಲಿ ಅವನ ಕೈ ಯನ್ನೂ ನದಿಗಳಲ್ಲಿ ಅವನ ಬಲಗೈಯನ್ನೂ ಇರಿಸು 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ಅವನು--ನೀನು ನನ್ನ ತಂದೆಯೂ ದೇವರೂ ರಕ್ಷಣೆಯ ಬಂಡೆಯೂ ಎಂದು ನನಗೆ ಮೊರೆಯಿಡ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ನಾನು ಅವನನ್ನು ನನ್ನ ಚೊಚ್ಚಲ ಮಗನ ನ್ನಾಗಿಯೂ ಭೂಮಿಯ ಅರಸರಿಗಿಂತ ಉನ್ನತನನ್ನಾ ಗಿಯೂ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ಎಂದೆಂದಿಗೂ ಅವನಿಗೋ ಸ್ಕರ ನನ್ನ ಕರುಣೆಯನ್ನು ಕಾದಿಡುವೆನು. ನನ್ನ ಒಡಂಬಡಿಕೆಯು ಅವನೊಂದಿಗೆ ದೃಢ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ಅವನ ಸಂತತಿ ಯನ್ನು ಸಹ ಎಂದೆಂದಿಗೂ ಅವನ ಸಿಂಹಾಸನವನ್ನು ಆಕಾಶದ ದಿವಸಗಳ ಹಾಗೆಯೂ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ಅವನ ಮಕ್ಕಳು ನನ್ನ ನ್ಯಾಯ ಪ್ರಮಾಣವನ್ನು ಬಿಟ್ಟು, ನನ್ನ ನ್ಯಾಯಗಳಲ್ಲಿ ನಡೆಯದೇ ಹೋದರ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ಸೈನ್ಯಗಳ ದೇವರಾದ ಕರ್ತನೇ, ನಿನ್ನ ಹಾಗೆ ಶಕ್ತನಾದ ಕರ್ತನು ಯಾರು? ಇಲ್ಲವೆ ನಿನ್ನ ನಂಬಿಗಸ್ತಿಕೆಯು ನಿನ್ನ ಸುತ್ತ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ಅವರು ನನ್ನ ನೇಮಕಗಳನ್ನು ಮುರಿದು ನನ್ನ ಆಜ್ಞೆಗಳನ್ನು ಕೈಕೊಳ್ಳದೇ ಹೋದರ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ಕೋಲಿ ನಿಂದ ಅವರ ದ್ರೋಹವನ್ನೂ ಪೆಟ್ಟುಗಳಿಂದ ಅವರ ಅಕ್ರಮವನ್ನೂ ದಂಡ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ದಾಗ್ಯೂ ನನ್ನ ಪ್ರೀತಿ ಕರುಣೆಯನ್ನು ಅವನಿಂದ ಸಂಪೂರ್ಣವಾಗಿ ತೊಲಗಿಸೆನು; ಇಲ್ಲವೇ ನನ್ನ ನಂಬಿಗಸ್ತಿಕೆಯನ್ನು ವ್ಯರ್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ನನ್ನ ಒಡಂಬಡಿಕೆಯನ್ನು ನಾನು ಮುರಿ ಯೆನು; ಇಲ್ಲವೆ ನನ್ನ ತುಟಿಗಳಿಂದ ಹೊರಟದ್ದನ್ನು ಬದಲಾಯಿಸ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ಒಂದು ಸಾರಿ ನನ್ನ ಪರಿಶುದ್ಧತ್ವ ದಿಂದ ಆಣೆಯಿಟ್ಟು ಹೇಳಿದ್ದೇನೆ; ದಾವೀದನಿಗೆ ಸುಳ್ಳಾ 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ಅವನ ಸಂತತಿಯು ಯುಗ ಯುಗಕ್ಕೂ ಅವನ ಸಿಂಹಾಸನವು ನನ್ನ ಮುಂದೆ ಸೂರ್ಯನ ಹಾಗೆಯೂ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ಚಂದ್ರನ ಹಾಗೆ ಅದು ಯುಗಯುಗಕ್ಕೂ, ಸ್ಥಿರವಾಗಿರುವದು; ಪರಲೋಕದಲ್ಲಿ ರುವ ಸಾಕ್ಷಿಯ ಹಾಗೆ ನಂಬಿಕೆ ಯುಳ್ಳದ್ದಾಗಿರುವ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ಆದರೆ ನೀನು ಅಸಹ್ಯಿಸಿಬಿಟ್ಟು ತಿರಸ್ಕರಿಸಿ ನಿನ್ನ ಅಭಿಷಕ್ತನ ಮೇಲೆ ಉಗ್ರನಾದ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ನಿನ್ನ ಸೇವಕನ ಒಡಂಬಡಿಕೆಯನ್ನು ಅಸಡ್ಡೆಮಾಡಿ, ಅವನ ಕಿರೀಟವನ್ನು ನೆಲಕ್ಕೆ ಹಾಕಿ ಹೊಲೆ ಮಾಡ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ಅವನ ಬೇಲಿಗಳ ನ್ನೆಲ್ಲಾ ಮುರಿದು ಅವನ ಕೋಟೆಗಳನ್ನು ಹಾಳು ಮಾಡ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 ಕರುಣೆಗಳನ್ನು ಯುಗಯುಗಕ್ಕೂ ಹಾಡುವೆನು; ತಲತಲಾಂತರಕ್ಕೂ ನಿನ್ನ ನಂಬಿಗಸ್ತಿಕೆಯನ್ನು ನನ್ನ ಬಾಯಿಂದ ತಿಳಿಯಪ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ಎಂದೆಂದಿಗೂ ಕರುಣೆಯು ಸ್ಥಾಪಿಸಲ್ಪಡು ವದು; ಆಕಾಶಗಳಲ್ಲಿಯೂ ನಿನ್ನ ನಂಬಿಗಸ್ತಿಕೆಯನ್ನು ಸ್ಥಿರಪಡಿಸುವಿ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ಮಾರ್ಗಸ್ಥರೆಲ್ಲರು ಅವನನ್ನು ಕೊಳ್ಳೇ ಹೊಡೆಯುತ್ತಾರೆ; ತನ್ನ ನೆರೆಯವರಿಗೆ ಅವನು ನಿಂದೆ ಯ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ಾನು ಆದು ಕೊಂಡವನೊಂದಿಗೆ ಒಡಂಬಡಿಕೆ ಮಾಡಿದ್ದೇನೆ; ನನ್ನ ಸೇವಕನಾದ ದಾವೀದನಿಗೆ ಆಣೆ ಇಟ್ಟು ಹೇಳಿದ್ದೇ 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ಅವನ ವೈರಿಗಳ ಬಲಗೈಯನ್ನು ಉನ್ನತ ಮಾಡಿದ್ದೀ; ಶತ್ರುಗಳೆಲ್ಲರನ್ನು ಸಂತೋಷಪಡ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ಎಂದೆಂದಿಗೂ ನಿನ್ನ ಸಂತತಿಯನ್ನು ಸ್ಥಿರ ಪಡಿಸುವೆನು; ತಲತಲಾಂತರಕ್ಕೂ ನಿನ್ನ ಸಿಂಹಾಸನವನ್ನು ಕಟ್ಟುವೆನು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ೀನು ಸಮುದ್ರದ ಉಬ್ಬರವನ್ನು ಆಳುತ್ತೀ; ಅದರ ತೆರೆಗಳು ಏಳುವಾಗ ಅವುಗಳನ್ನು ಸುಮ್ಮನಿರಿಸುತ್ತ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ದಲ್ಲದೆ, ಆಕಾಶಗಳು ಓ ಕರ್ತನೇ, ನಿನ್ನ ಅದ್ಭುತಗಳನ್ನು ಪರಿಶುದ್ಧರ ಸಭೆಯಲ್ಲಿ ನಿನ್ನ ನಂಬಿಗಸ್ತಿಕೆಯನ್ನು ಸ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ಡಾಡ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ಅವನ ಕತ್ತಿಯ ಬಾಯನ್ನು ಹಿಂದಿರುಗಿಸಿ, ಯುದ್ಧ ದಲ್ಲಿ ಅವನನ್ನು ನಿಲ್ಲುವಂತೆ ಮಾ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ಪರ ಲೋಕದಲ್ಲಿ ಕರ್ತನಿಗೆ ಸಮಾನವಾದವನು ಯಾರು? ಪರಾಕ್ರಮಶಾಲಿಗಳ ಮಕ್ಕಳಲ್ಲಿ ಕರ್ತನಿಗೆ ಸಮಾನನಾದವನು ಯಾ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ಅವನ ಪ್ರಭೆಯನ್ನು ತಡೆದಿ; ಅವನ ಸಿಂಹಾಸನವನ್ನು ನೆಲಕ್ಕೆ ಹಾಕ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ಅವನ ಯೌವನದ ದಿವಸಗಳನ್ನು ಕಡಿಮೆಮಾಡಿ, ನಾಚಿಕೆಯಿಂದ ಅವನನ್ನು ಮುಚ್ಚಿದ್ದೀ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ಕರ್ತನೇ, ಎಷ್ಟರ ವರೆಗೆ? ಸದಾಕಾಲಕ್ಕೆ ನೀನು ಮರೆಯಾಗಿರುವಿ? ನಿನ್ನ ಸಿಟ್ಟು ಬೆಂಕಿಯ ಹಾಗೆ ಉರಿಯುವದ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ನನ್ನ ಆಯುಸ್ಸು ಎಷ್ಟು ಕಡಿಮೆ ಯೆಂದು ಜ್ಞಾಪಕಮಾಡಿಕೋ; ಎಲ್ಲಾ ಮನುಷ್ಯರನ್ನು ಯಾಕೆ ವ್ಯರ್ಥವಾಗಿ ನಿರ್ಮಿಸಿದ್ದೀ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ಮರಣವನ್ನು ನೋಡದೆ ಬದುಕುವಂಥ, ಸಮಾಧಿಯ ವಶದಿಂದ ತನ್ನ ಪ್ರಾಣವನ್ನು ತಪ್ಪಿಸಿಕೊಳ್ಳುವಂಥ, ಪುರುಷನು ಯಾರು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ಕರ್ತನೇ, ನಿನ್ನ ಸತ್ಯದಲ್ಲಿ ನೀನು ದಾವೀದನಿಗೆ ಆಣೆ ಇಟ್ಟ ನಿನ್ನ ಮುಂಚಿನ ಪ್ರೀತಿ ಕರುಣೆಯು ಎಲ್ಲ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ೊಲ್ಲ ಲ್ಪಟ್ಟ ಒಬ್ಬನಂತೆ ನೀನು ರಾಹಬನ್ನು ತುಂಡಾಗುವಂತೆ ಒಡೆದಿದ್ದೀ. ನಿನ್ನ ಬಲದ ತೋಳಿನಿಂದ ನಿನ್ನ ಶತ್ರು 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ಕರ್ತನೇ, ನಿನ್ನ ಸೇವಕರ ನಿಂದೆ ಯನ್ನು, ಎಲ್ಲಾ ಪರಾಕ್ರಮಿಗಳ ನಿಂದೆಯನ್ನು ನಾನು ಹೇಗೆ ನನ್ನ ಎದೆಯಲ್ಲಿ ಹೊತ್ತೆನೆ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್ಞಾಪಕ ಮಾಡಿಕ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ಕರ್ತನೇ, ನಿನ್ನ ಶತ್ರುಗಳು ನಿಂದಿಸುತ್ತಾ ರಲ್ಲಾ? ನಿನ್ನ ಅಭಿಷಿಕ್ತನ ಹೆಜ್ಜೆಗಳನ್ನು ನಿಂದಿಸುತ್ತಾ ರಲ್ಲ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ಕರ್ತನಿಗೆ ಯುಗಯುಗಕ್ಕೂ ಸ್ತುತಿಯಾಗಲಿ. ಆಮೆನ್‌, ಅಮೆನ್‌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ದರಿಸಿ ಬಿಟ್ಟ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ಕಾಶಗಳು ನಿನ್ನವು; ಭೂಮಿಯು ಸಹ ನಿನ್ನದು; ಲೋಕವನ್ನೂ ಅದರ ಪೂರ್ಣತೆಯನ್ನೂ ನೀನು ಉಂಟುಮಾಡ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ಉತ್ತರವನ್ನೂ ದಕ್ಷಿಣವನ್ನೂ ನೀನೇ ನಿರ್ಮಿಸಿದ್ದೀ; ತಾಬೋರೂ ಹೆರ್ಮೋನೂ ನಿನ್ನ ಹೆಸರಿನಲ್ಲಿ ಉತ್ಸಾ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2026-06-03T08:55:04Z</dcterms:created>
  <dcterms:modified xsi:type="dcterms:W3CDTF">2026-06-03T08:55:04Z</dcterms:modified>
  <dc:title>சங்கீதம் : 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