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glorious Victor, Prince Divine, 
Clasp these surrendered hands in Thine ; 
At length my will is all Thine own, 
Glad vassal of a Saviour's thr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Master, lead me to Thy door; 
Pierce this now willing ear once more ; 
Thy bonds are freedom ; let me stay 
With Thee, to toil, endure, obe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s, ear and hand, and thought and will, 
Use all in Thy dear slavery still ! 
Self's weary liberties I cast [fast. 
Beneath Thy feet; there keep them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read them still down; and then I know,
These hands shall with Thy gifts o'erflow ; 
And pierced ears shall hear the tone 
Which tells me Thou and I are o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2026-07-31T14:02:13Z</dcterms:created>
  <dcterms:modified xsi:type="dcterms:W3CDTF">2026-07-31T14:02:13Z</dcterms:modified>
  <dc:title>Hymn : 591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