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12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ரும் ஐயா போதகரே,
வந்தெம்மிடம் தங்கியிரும்; (2)
சேரும் ஐயா பந்தியினில், (2)
சிறியவராம் எங்களிட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ஒளிமங்கி இருளாச்சே,
உத்தமரே வாரும் ஐயா! (2)
கழித்திரவு காத்திருப்போம், (2)
காதலனே, கருணை செய்வீ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ான் இருப்பேன், நடுவில் என்றார்
நாயன் உன் நாமம் நமஸ்கரிக்க (2)
தாமதமேன் தயை புரிய (2)
தற்பரரே, நலம் தருவீ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ன்றன் மனை திருச்சபையை
உலகமெங்கும் வளர்த்திடுவாய் (2)
பந்தமறப் பரிகரித்தே (2)
பாக்யம் அளித் தாண்டருள்வாய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2026-09-15T15:10:11Z</dcterms:created>
  <dcterms:modified xsi:type="dcterms:W3CDTF">2026-09-15T15:10:11Z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