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ங்களிடத்திலிருந்தபோது இவைகளைச் சொன்னது உங்களுக்கு ஞாபகமில்லையா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ன் காலத்திலே வெளிப்படும்படிக்கு, இப்பொழுது அவனைத் தடைசெய்கிறது இன்னதென்றும் அறிந்திருக்கிற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க்கிரமத்தின் இரகசியம் இப்பொழுதே கிரியைசெய்கிறது; ஆனாலும் தடைசெய்கிறவன் நடுவிலிருந்து நீக்கப்படுமுன்னே அது வெளிப்பட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க்கிரமத்தின் இரகசியம் இப்பொழுதே கிரியைசெய்கிறது; ஆனாலும் தடைசெய்கிறவன் நடுவிலிருந்து நீக்கப்படுமுன்னே அது வெளிப்பட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க்கப்படும்போது, அந்த அக்கிரமக்காரன் வெளிப்படுவான்; அவனைக் கர்த்தர் தம்முடைய வாயின் சுவாசத்தினாலே அழித்து, தம்முடைய வருகையின் பிரசன்னத்தினாலே நாசம்பண்ணுவ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க்கப்படும்போது, அந்த அக்கிரமக்காரன் வெளிப்படுவான்; அவனைக் கர்த்தர் தம்முடைய வாயின் சுவாசத்தினாலே அழித்து, தம்முடைய வருகையின் பிரசன்னத்தினாலே நாசம்பண்ணுவ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அக்கிரமக்காரனுடைய வருகை சாத்தானுடைய செயலின்படி சகல வல்லமையோடும் அடையாளங்களோடும் பொய்யான அற்புதங்களோட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அக்கிரமக்காரனுடைய வருகை சாத்தானுடைய செயலின்படி சகல வல்லமையோடும் அடையாளங்களோடும் பொய்யான அற்புதங்களோட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ெட்டுப்போகிறவர்களுக்குள்ளே அநீதியினால் உண்டாகும் சகலவித வஞ்சகத்தோடும் இருக்கும் இரட்சிக்கப்படத்தக்கதாக சத்தியத்தின்மேலுள்ள அன்பை அவர்கள் அங்கிகரியாமற்போனபடியால் அப்படி நட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ெட்டுப்போகிறவர்களுக்குள்ளே அநீதியினால் உண்டாகும் சகலவித வஞ்சகத்தோடும் இருக்கும் இரட்சிக்கப்படத்தக்கதாக சத்தியத்தின்மேலுள்ள அன்பை அவர்கள் அங்கிகரியாமற்போனபடியால் அப்படி நட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ம்முடைய கர்த்தராகிய இயேசுகிறிஸ்துவின் வருகையையும், நாம் அவரிடத்திலே சேர்க்கப்படுவதையுங்குறித்து, நாங்கள் உங்களை வேண்டிக்கொள்ளுகிறது என்னவென்ற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சத்தியத்தை விசுவாசியாமல் அநீதியில் பிரியப்படுகிற யாவரும் ஆக்கினைக்குள்ளாக்கப்படும்படிக்க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பொய்யை விசுவாசிக்கத்தக்கதாகக் கொடிய வஞ்சகத்தைத் தேவன் அவர்களுக்கு அனுப்ப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ப் பிரியமான சகோதரரே, நீங்கள் ஆவியினாலே பரிசுத்தமாக்கப்படுகிறதினாலும், சத்தியத்தை விசுவாசிக்கிறதினாலும் இரட்சிப்படையும்படிக்கு, ஆதிமுதல் தேவன் உங்களைத் தெரிந்துகொண்டபடியினாலே, நாங்கள் உங்களைக்குறித்து எப்பொழுதும் தேவனை ஸ்தோத்திரிக்கக் கடனாளிகளாயிருக்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ப் பிரியமான சகோதரரே, நீங்கள் ஆவியினாலே பரிசுத்தமாக்கப்படுகிறதினாலும், சத்தியத்தை விசுவாசிக்கிறதினாலும் இரட்சிப்படையும்படிக்கு, ஆதிமுதல் தேவன் உங்களைத் தெரிந்துகொண்டபடியினாலே, நாங்கள் உங்களைக்குறித்து எப்பொழுதும் தேவனை ஸ்தோத்திரிக்கக் கடனாளிகளாயிருக்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ப் பிரியமான சகோதரரே, நீங்கள் ஆவியினாலே பரிசுத்தமாக்கப்படுகிறதினாலும், சத்தியத்தை விசுவாசிக்கிறதினாலும் இரட்சிப்படையும்படிக்கு, ஆதிமுதல் தேவன் உங்களைத் தெரிந்துகொண்டபடியினாலே, நாங்கள் உங்களைக்குறித்து எப்பொழுதும் தேவனை ஸ்தோத்திரிக்கக் கடனாளிகளாயிருக்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நம்முடைய கர்த்தராகிய இயேசுகிறிஸ்துவின் மகிமையை அடையும்பொருட்டாக எங்கள் சுவிசேஷத்தினாலே அந்த இரட்சிப்புக்கு அவர் உங்களை அழைத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நம்முடைய கர்த்தராகிய இயேசுகிறிஸ்துவின் மகிமையை அடையும்பொருட்டாக எங்கள் சுவிசேஷத்தினாலே அந்த இரட்சிப்புக்கு அவர் உங்களை அழைத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சகோதரரே, நீங்கள் நிலைகொண்டு, வார்த்தையினாலாவது நிருபத்தினாலாவது நாங்கள் உங்களுக்கு உபதேசித்த முறைமைகளைக் கைக்கொள்ள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சகோதரரே, நீங்கள் நிலைகொண்டு, வார்த்தையினாலாவது நிருபத்தினாலாவது நாங்கள் உங்களுக்கு உபதேசித்த முறைமைகளைக் கைக்கொள்ள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ம்முடைய கர்த்தராகிய இயேசுகிறிஸ்துவும், நம்மிடத்தில் அன்புகூர்ந்து நித்திய ஆறுதலையும் நல்நம்பிக்கையையும் கிருபையாய் நமக்குக் கொடுத்திருக்கிற நம்முடைய பிதாவாகிய தேவன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ம்முடைய கர்த்தராகிய இயேசுகிறிஸ்துவின் வருகையையும், நாம் அவரிடத்திலே சேர்க்கப்படுவதையுங்குறித்து, நாங்கள் உங்களை வேண்டிக்கொள்ளுகிறது என்னவென்றா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ம்முடைய கர்த்தராகிய இயேசுகிறிஸ்துவும், நம்மிடத்தில் அன்புகூர்ந்து நித்திய ஆறுதலையும் நல்நம்பிக்கையையும் கிருபையாய் நமக்குக் கொடுத்திருக்கிற நம்முடைய பிதாவாகிய தேவன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இருதயங்களைத் தேற்றி, எல்லா நல்வசனத்திலும் நற்கிரியையிலும் உங்களை ஸ்திரப்படுத்துவார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ஆவியினாலாவது, வார்த்தையினாலாவது, எங்களிடத்திலிருந்து வந்ததாய்த் தோன்றுகிற ஒரு நிருபத்தினாலாவது, கிறிஸ்துவினுடைய நாள் சமீபமாயிருக்கிறதாகச் சொல்லப்பட்டால், உடனே சஞ்சலப்படாமலும் கலங்காமலும் இருங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ஆவியினாலாவது, வார்த்தையினாலாவது, எங்களிடத்திலிருந்து வந்ததாய்த் தோன்றுகிற ஒரு நிருபத்தினாலாவது, கிறிஸ்துவினுடைய நாள் சமீபமாயிருக்கிறதாகச் சொல்லப்பட்டால், உடனே சஞ்சலப்படாமலும் கலங்காமலும் இர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வ்விதத்தினாலும் ஒருவனும் உங்களை மோசம்போக்காதபடிக்கு எச்சரிக்கையாயிருங்கள்; ஏனெனில் விசுவாச துரோகம் முந்தி நேரிட்டு, கேட்டின் மகனாகிய பாவமனுஷன் வெளிப்பட்டாலொழிய, அந்த நாள் வர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வ்விதத்தினாலும் ஒருவனும் உங்களை மோசம்போக்காதபடிக்கு எச்சரிக்கையாயிருங்கள்; ஏனெனில் விசுவாச துரோகம் முந்தி நேரிட்டு, கேட்டின் மகனாகிய பாவமனுஷன் வெளிப்பட்டாலொழிய, அந்த நாள் வரா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திர்த்துநிற்கிறவனாயும், தேவன் என்னப்படுவதெதுவோ, ஆராதிக்கப்படுவதெதுவோ, அவையெல்லாவற்றிற்கும் மேலாகத் தன்னை உயர்த்துகிறவனாயும், தேவனுடைய ஆலயத்தில் தேவன்போல உட்கார்ந்து, தன்னைத்தான் தேவனென்று காண்பிக்கிறவனாயும் இருப்ப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திர்த்துநிற்கிறவனாயும், தேவன் என்னப்படுவதெதுவோ, ஆராதிக்கப்படுவதெதுவோ, அவையெல்லாவற்றிற்கும் மேலாகத் தன்னை உயர்த்துகிறவனாயும், தேவனுடைய ஆலயத்தில் தேவன்போல உட்கார்ந்து, தன்னைத்தான் தேவனென்று காண்பிக்கிறவனாயும் இருப்ப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ा तुम्हें स्मरण नहीं, कि जब मैं तुम्हारे यहां था, तो तुम से ये बातें कहा करता थ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अब तुम उस वस्तु को जानते हो, जो उसे रोक रही है, कि वह अपने ही समय में प्रगट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अधर्म का भेद अब भी कार्य करता जाता है, पर अभी एक रोकने वाला है, और जब तक वह दूर न हो ज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रोके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वह अधर्मी प्रगट होगा, जिसे प्रभु यीशु अपने मुंह की फूंक से मार डालेगा, और अपने आगमन के तेज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स्म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स अधर्मी का आना शैतान के कार्य के अनुसार सब प्रकार की झूठी सामर्थ, और चिन्ह, और अद्भुत काम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नाश होने वालों के लिये अधर्म के सब प्रकार के धोखे के साथ होगा; क्योंकि उन्होंने सत्य के प्रे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ग्रहण नहीं किया जिस से उन का उद्धार हो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भाइयों, अब हम अपने प्रभु यीशु मसीह के आने, और उसके पास अपने इकट्ठे होने के विषय में तुम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इसी कारण परमेश्वर उन में एक भटका देने वाली सामर्थ को भेजेगा ताकि वे झूठ की प्रतीति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जितने लोग सत्य की प्रतीति नहीं करते, वरन अधर्म से प्रसन्न होते हैं, सब दण्ड पाए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 हे भाइयो, और प्रभु के प्रिय लोगो चाहिये कि हम तुम्हारे विषय में सदा परमेश्वर का धन्यवाद क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ं, कि परमेश्वर ने आदि से तुम्हें चुन लिया; कि आत्मा के द्वारा पवित्र बन कर, और सत्य की प्रती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के उद्धार प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िस के लिये उस ने तुम्हें हमारे सुसमाचार के द्वारा बुलाया, कि तुम हमारे प्रभु यीशु मसीह की महि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प्राप्त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इसलिये, हे भाइयों, स्थिर रहो; और जो जो बातें तुम ने क्या वचन, क्या पत्री के द्वारा हम से सीख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उन्हें थामे र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हमारा प्रभु यीशु मसीह आप ही, और हमारा पिता परमेश्वर जिस ने हम से प्रेम रखा, और अनुग्रह से अनन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िनती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ान्ति और उत्तम आशा द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ुम्हारे मनों में शान्ति दे, और तुम्हें हर एक अच्छे काम, और वचन में दृढ़ क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किसी आत्मा, या वचन, या पत्री के द्वारा जो कि मानों हमारी ओर से हो, यह समझ कर कि प्रभु का दिन 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ा है, तुम्हारा मन अचानक अस्थिर न हो जाए; और न तुम घबर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िसी रीति से किसी के धोखे में न आना क्योंकि वह दिन न आएगा, जब तक धर्म का त्याग न हो ले, और वह पा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पुरूष अर्थात विनाश का पुत्र प्रगट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ो विरोध करता है, और हर एक से जो परमेश्वर, या पूज्य कहलाता है, अपने आप को बड़ा ठहराता है, यहां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वह परमेश्वर के मन्दिर में बैठकर अपने आप को परमेश्वर प्रगट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2026-09-05T22:17:22Z</dcterms:created>
  <dcterms:modified xsi:type="dcterms:W3CDTF">2026-09-05T22:17:22Z</dcterms:modified>
  <dc:title>2 थिस्सलुनीकियों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