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10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ுக்கண் நேரம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ிவைக் கடந்த தெய்வீக அமை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 வாழ்வின் கேட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து ஜீவன் கிறிஸ்துவுட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ுக்குள்ளே மறைந்த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கிறிஸ்து வெளிப்படும் நா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ல் நான் வெளிப்படுவ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கிறிஸ்துவுக்குள்ளே இரத்தத்த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மன்னிப்பின் மீட்படை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ை அறியும் அறிவிலே வளர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கிறிஸ்து என் ஜீ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விருப்பம் செய்தே மகி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வது ஆதா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து நானல்ல இயேசு என்னில் வாழ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வை நான் எற்றுக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ுக்குள் நான் வேர் கொ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மேல் எழும்பும் கட்டடம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வதில்லை தளர்வதும்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 வந்தாலும் கலங்க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2026-09-16T18:53:27Z</dcterms:created>
  <dcterms:modified xsi:type="dcterms:W3CDTF">2026-09-16T18:53:27Z</dcterms:modified>
  <dc:title>துதிப் பாடல்கள் : 435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