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ுக்கண் நேரம்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வைக் கடந்த தெய்வீக அமை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வாழ்வின் கேட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து ஜீவன் கிறிஸ்துவ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ுக்குள்ளே மறை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கிறிஸ்து வெளிப்படும் நா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ல் நான் வெளிப்படுவ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ிறிஸ்துவுக்குள்ளே இரத்தத்த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 மன்னிப்பின் மீட்பட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 அறியும் அறிவிலே வளர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கிறிஸ்து என் ஜீ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ின் விருப்பம் செய்தே மகிழ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து ஆதா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து நானல்ல இயேசு என்னில் வாழ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வை நான் எற்றுக் 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ுக்குள் நான் வேர் 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மேல் எழும்பும் கட்டடம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ைவதில்லை தளர்வது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ன வந்தாலும் கலங்கி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2026-07-31T14:00:46Z</dcterms:created>
  <dcterms:modified xsi:type="dcterms:W3CDTF">2026-07-31T14:00:46Z</dcterms:modified>
  <dc:title>துதிப் பாடல்கள் : 435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