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என்னுடனே சொன்னது: சிங்கமும் பாலசிங்கமும் தங்கள் இரையைப் பிடித்திருக்கும்போது கெர்ச்சித்து, தங்களுக்கு விரோதமாய்க் கூப்பிடுகிற திரளான மேய்ப்பரின் சத்தத்தினாலே கலங்காமலும், அவர்கள் அமளியினாலே பணியாமலும் இருக்கிறதுபோல, சேனைகளின் கர்த்தர் சீயோன்மலைக்காகவும், அதின் மேட்டுக்காகவும் யுத்தம்பண்ண இறங்குவ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என்னுடனே சொன்னது: சிங்கமும் பாலசிங்கமும் தங்கள் இரையைப் பிடித்திருக்கும்போது கெர்ச்சித்து, தங்களுக்கு விரோதமாய்க் கூப்பிடுகிற திரளான மேய்ப்பரின் சத்தத்தினாலே கலங்காமலும், அவர்கள் அமளியினாலே பணியாமலும் இருக்கிறதுபோல, சேனைகளின் கர்த்தர் சீயோன்மலைக்காகவும், அதின் மேட்டுக்காகவும் யுத்தம்பண்ண இறங்குவ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றந்து காக்கிற பட்சிகளைப்போல, சேனைகளின் கர்த்தர் எருசலேமின்மேல் ஆதரவாக இருப்பார்; அவர் அதைக் காத்துத் தப்பப்பண்ணுவார்; அவர் கடந்துவந்து அதை விடுவிப்ப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றந்து காக்கிற பட்சிகளைப்போல, சேனைகளின் கர்த்தர் எருசலேமின்மேல் ஆதரவாக இருப்பார்; அவர் அதைக் காத்துத் தப்பப்பண்ணுவார்; அவர் கடந்துவந்து அதை விடுவிப்ப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ஸ்ரவேல் புத்திரரே, நீங்கள் முற்றிலும் விட்டுவிலகினவரிடத்தில் திரும்புங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ங்களுக்குப் பாவமாக உங்கள் கைகள் செய்திருந்த வெள்ளி விக்கிரகங்களையும், பொன் விக்கிரகங்களையும், உங்களில் ஒவ்வொருவரும் அக்காலத்திலே வெறுத்துவிடுவீ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ங்களுக்குப் பாவமாக உங்கள் கைகள் செய்திருந்த வெள்ளி விக்கிரகங்களையும், பொன் விக்கிரகங்களையும், உங்களில் ஒவ்வொருவரும் அக்காலத்திலே வெறுத்துவிடுவீ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வீரனுடைய பட்டயம் அல்லாத பட்டயத்தாலே அசீரியன் விழுவான்; நீசனுடைய பட்டயம் அல்லாத பட்டயமே அவனைப் பட்சிக்கும்; அவன் பட்டயத்துக்குத் தப்ப ஓடுவான்; அவன் வாலிபர் கலைந்துபோவ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வீரனுடைய பட்டயம் அல்லாத பட்டயத்தாலே அசீரியன் விழுவான்; நீசனுடைய பட்டயம் அல்லாத பட்டயமே அவனைப் பட்சிக்கும்; அவன் பட்டயத்துக்குத் தப்ப ஓடுவான்; அவன் வாலிபர் கலைந்துபோவ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வீரனுடைய பட்டயம் அல்லாத பட்டயத்தாலே அசீரியன் விழுவான்; நீசனுடைய பட்டயம் அல்லாத பட்டயமே அவனைப் பட்சிக்கும்; அவன் பட்டயத்துக்குத் தப்ப ஓடுவான்; அவன் வாலிபர் கலைந்துபோவ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காயமடையும்படி இஸ்ரவேலுடைய பரிசுத்தரை நோக்காமலும், கர்த்தரைத் தேடாமலும், எகிப்துக்குப்போய், குதிரைகள்மேல் நம்பிக்கைவைத்து, இரதங்கள் அநேமாயிருப்பதினால் அவைகளை நாடி, குதிரைவீரர் மகா பெலசாலிகளாயிருப்பதினால் அவர்களை நம்பிக்கொண்டிருக்கிறவர்களுக்கு ஐயோ!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ுடைய கன்மலை பயத்தினால் ஒழிந்துபோம், அவர்களுடைய பிரபுக்கள் கொடியைக் கண்டு கலங்குவார்கள் என்பதை, சீயோனில் நெருப்பையும் எருசலேமில் சூளையையுமுடைய கர்த்தர் சொல்லுகி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காயமடையும்படி இஸ்ரவேலுடைய பரிசுத்தரை நோக்காமலும், கர்த்தரைத் தேடாமலும், எகிப்துக்குப்போய், குதிரைகள்மேல் நம்பிக்கைவைத்து, இரதங்கள் அநேமாயிருப்பதினால் அவைகளை நாடி, குதிரைவீரர் மகா பெலசாலிகளாயிருப்பதினால் அவர்களை நம்பிக்கொண்டிருக்கிறவர்களுக்கு ஐயோ!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காயமடையும்படி இஸ்ரவேலுடைய பரிசுத்தரை நோக்காமலும், கர்த்தரைத் தேடாமலும், எகிப்துக்குப்போய், குதிரைகள்மேல் நம்பிக்கைவைத்து, இரதங்கள் அநேமாயிருப்பதினால் அவைகளை நாடி, குதிரைவீரர் மகா பெலசாலிகளாயிருப்பதினால் அவர்களை நம்பிக்கொண்டிருக்கிறவர்களுக்கு ஐயோ!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ும் ஞானமுள்ளவர்; அவர் தம்முடைய வார்த்தைகளை மறுக்காமல், தீங்கு வரப்பண்ணி, தீமை செய்கிறவர்களின் வீட்டுக்கும், அக்கிரமக்காரருக்குச் சகாயஞ்செய்கிறவர்களுக்கும் விரோதமாக எழும்புவ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ும் ஞானமுள்ளவர்; அவர் தம்முடைய வார்த்தைகளை மறுக்காமல், தீங்கு வரப்பண்ணி, தீமை செய்கிறவர்களின் வீட்டுக்கும், அக்கிரமக்காரருக்குச் சகாயஞ்செய்கிறவர்களுக்கும் விரோதமாக எழும்புவ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கிப்தியர் தெய்வம் அல்ல, மனுஷர்தானே அவர்களுடைய குதிரைகள் ஆவியல்ல, மாம்சந்தானே; கர்த்தர் தமது கரத்தை நீட்டுவார், அப்பொழுது சகாயம் செய்கிறவனும் இடறி, சகாயம் பெறுகிறவனும் விழுந்து, அனைவரும் ஏகமாய் அழிந்துபோவ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கிப்தியர் தெய்வம் அல்ல, மனுஷர்தானே அவர்களுடைய குதிரைகள் ஆவியல்ல, மாம்சந்தானே; கர்த்தர் தமது கரத்தை நீட்டுவார், அப்பொழுது சகாயம் செய்கிறவனும் இடறி, சகாயம் பெறுகிறவனும் விழுந்து, அனைவரும் ஏகமாய் அழிந்துபோவ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என்னுடனே சொன்னது: சிங்கமும் பாலசிங்கமும் தங்கள் இரையைப் பிடித்திருக்கும்போது கெர்ச்சித்து, தங்களுக்கு விரோதமாய்க் கூப்பிடுகிற திரளான மேய்ப்பரின் சத்தத்தினாலே கலங்காமலும், அவர்கள் அமளியினாலே பணியாமலும் இருக்கிறதுபோல, சேனைகளின் கர்த்தர் சீயோன்மலைக்காகவும், அதின் மேட்டுக்காகவும் யுத்தம்பண்ண இறங்குவ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2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ટોળું તેની સામે આવે છે, તોયે તેમની બૂમરાણથી તે ગભરાતો નથી કે નથી તેમના હાકોટાથી ભાગી જતો.”તેમ હ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ૈન્યોનો દેવ યહોવા, સિયોનના પર્વત પર તેને પક્ષે લડવા ઊતરી આવીશ અને મને કોઇ રોકી શકશે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જે રીતે પક્ષી પોતાના બચ્ચાનું રક્ષણ કરવા માળા પર પાંખો પ્રસારે તેમ હું સૈન્યોનો દેવ યહો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રૂશાલેમનું રક્ષણ કરીશ અને તેનો મોક્ષ કર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“હે ઇસ્રાએલના લોકો, તમે જેનો ભારે અપરાધ કર્યો છે તેની પાસે પાછા આ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કારણ, તે દિવસ આવી રહ્યો છે જ્યારે તમારાંમાંનો દરેક જણ તમારા પોતાના પાપી હાથે બનાવેલી ચાંદીની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ોનાની મૂર્તિને ફગાવી દે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માણસની નહિ એવી તરવારથી આશ્શૂરનું પતન થશે, માણસની નહિ હોય તેવી તરવારથી તેનો સંહાર થશે.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ણસંગ્રામમાંથી ભાગી જશે, અને તેના જુવાનજોધ યોદ્ધાઓને મજૂરીએ વળગાળવામાં આવશે; 9તેનો રાજા ભયને લીધ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ાગી જશે અને તેના સરદારો એવા તો બીશે કે ધ્વજને છોડીને નાસી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તેઓ સહાયને માટે મિસર ચાલ્યા જાય છે, ને ઘોડાઓ પર આધાર રાખે છે; અને રથો પુષ્કળ હોવાથી તેમના પ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”આ યહોવાના વચન છે, જેની ભઠ્ઠીનો અગ્નિ યરૂશાલેમમાં ભડભડ બળ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રોસો રાખે છે, ને સવારો ઘણા સમર્થ હોવાથી તેમના પર આધાર રાખે છે; પણ તેઓ યહોવા પર, ઇસ્રાએલના પરમપવિત્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ેવ તરફ તેઓ ષ્ટિ કરતા નથી, કે તેની મદદ માંગતા નથ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તેમ છતાં યહોવા બધું સમજે છે અને આફત લાવે છે, ને પોતાની ધમકી ફોક થવા દેતા નથી. તે દુષ્ટોન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ંતાનોને અને તેમને મદદ કરનારાઓને સજા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મિસરીઓ પણ માણસ છે, તેઓ દેવ નથી; તેમના ઘોડા પણ માંસના બનેલા છે, અમર નથી. જ્યારે યહોવા હાથ ઉગામશ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્યારે મદદ કરનાર ઠોકર ખાશે અને મદદ લેનાર પડી જશે, અને તેઓ બધા જ એકી સાથે સમાપ્ત થઇ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કેમ કે, યહોવાએ મને એમ કહ્યું છે કે, “જેમ કોઇ સિંહ શિકાર પર ઊભો રહીને ધૂરકે છે, અને ભરવાડોન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2026-09-07T01:03:10Z</dcterms:created>
  <dcterms:modified xsi:type="dcterms:W3CDTF">2026-09-07T01:03:10Z</dcterms:modified>
  <dc:title>યશાયા : 31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