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என் செவிகேட்கச் சொன்னது: மெய்யாகவே அந்தத் திரளான வீடுகள் பாழாகும்; பெரியவைகளும் நேர்த்தியானவைகளுமாகிய வீடுகள் குடியில்லாத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னைகளின் கர்த்தர் என் செவிகேட்கச் சொன்னது: மெய்யாகவே அந்தத் திரளான வீடுகள் பாழாகும்; பெரியவைகளும் நேர்த்தியானவைகளுமாகிய வீடுகள் குடியில்லாத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த்தேர் நிலமாகிய திராட்சத்தோட்டம் ஒரேபடி ரசம் தரும்; ஒரு கல விதை ஒரு குறுணி விளை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ராயத்தை நாடி அதிகாலமே எழுந்து, மதுபானம் தங்களைச் சூடாக்கும்படி தரித்திருந்து, இருட்டிப்போகுமளவும் குடித்துக்கொண்டேயிருக்கிறவர்களுக்கு ஐயோ!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ராயத்தை நாடி அதிகாலமே எழுந்து, மதுபானம் தங்களைச் சூடாக்கும்படி தரித்திருந்து, இருட்டிப்போகுமளவும் குடித்துக்கொண்டேயிருக்கிறவர்களுக்கு ஐயோ!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சுரமண்டலத்தையும், தம்புருவையும், மேளத்தையும், நாகசுரத்தையும், மதுபானத்தையும் வைத்து விருந்துகொண்டாடுகிறார்கள்; ஆனாலும் கர்த்தரின் கிரியையை நோக்குகிறதுமில்லை; அவர் கரத்தின் செய்கையைச் சிந்திக்கிறத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சுரமண்டலத்தையும், தம்புருவையும், மேளத்தையும், நாகசுரத்தையும், மதுபானத்தையும் வைத்து விருந்துகொண்டாடுகிறார்கள்; ஆனாலும் கர்த்தரின் கிரியையை நோக்குகிறதுமில்லை; அவர் கரத்தின் செய்கையைச் சிந்திக்கிறதும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் அறிவில்லாமையினால் சிறைப்பட்டுப்போகிறார்கள்; அவர்களில் கடினமுள்ளவர்கள் பட்டினியினால் தொய்ந்துபோகிறார்கள், அவர்களுடைய திரளான கூட்டத்தார் தாகத்தால் நாவறண்டு போ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் அறிவில்லாமையினால் சிறைப்பட்டுப்போகிறார்கள்; அவர்களில் கடினமுள்ளவர்கள் பட்டினியினால் தொய்ந்துபோகிறார்கள், அவர்களுடைய திரளான கூட்டத்தார் தாகத்தால் நாவறண்டு போ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ிமித்தம் பாதாளம் தன்னை விரிவாக்கி, தன் வாயை ஆவென்று மட்டில்லாமல் திறந்தது; அவர்கள் மகிமையும், அவர்கள் திரள்கூட்டமும், அவர்கள் ஆடம்பரமும், அவர்களில் களிகூருகிறவர்களும் அதற்குள் இறங்கிப்போ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ோதும் நான் என் திராட்சத்தோட்டத்துக்குச் செய்வதை உங்களுக்கு அறிவிப்பேன்; அதின் வேலியை எடுத்துப்போடுவேன், அது மேய்ந்துபோடப்படும்; அதின் அடைப்பைத் தகர்ப்பேன், அது மிதியுண்டுப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ிமித்தம் பாதாளம் தன்னை விரிவாக்கி, தன் வாயை ஆவென்று மட்டில்லாமல் திறந்தது; அவர்கள் மகிமையும், அவர்கள் திரள்கூட்டமும், அவர்கள் ஆடம்பரமும், அவர்களில் களிகூருகிறவர்களும் அதற்குள் இறங்கிப்போ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ியவன் தாழ்த்தப்படுவான், பெரியவனும் தாழ்ச்சியடைவான்; மேட்டிமையானவர்களின் கண்கள் தாழ்ந்து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ியவன் தாழ்த்தப்படுவான், பெரியவனும் தாழ்ச்சியடைவான்; மேட்டிமையானவர்களின் கண்கள் தாழ்ந்துப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ேனைகளின் கர்த்தர் நியாயத்தீர்ப்பினால் உயர்ந்து, பரிசுத்தமுள்ள தேவன் நீதியினால் பரிசுத்தராய் விளங்க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ேனைகளின் கர்த்தர் நியாயத்தீர்ப்பினால் உயர்ந்து, பரிசுத்தமுள்ள தேவன் நீதியினால் பரிசுத்தராய் விளங்கு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ஆட்டுக்குட்டிகள் கண்டவிடமெல்லாம் மேயும்; கொழுத்தவர்களுடையதாயிருந்து பாழாய்ப்போன நிலங்களைப் பரதேசிகள் அநுபவி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ஆட்டுக்குட்டிகள் கண்டவிடமெல்லாம் மேயும்; கொழுத்தவர்களுடையதாயிருந்து பாழாய்ப்போன நிலங்களைப் பரதேசிகள் அநுபவி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ாயையின் கயிறுகளால் அக்கிரமத்தையும், வண்டில் வடங்களால் பாவத்தையும் இழுத்துக்கொண்டு வ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ம் பார்க்கும்படி அவர் தீவிரித்துத் தமது கிரியையைச் சீக்கிரமாய் நடப்பிக்கட்டுமென்றும், இஸ்ரவேலின் பரிசுத்தருடைய ஆலோசனையை நாம் அறியும்படி அது சமீபித்து வரட்டுமென்றும் சொல்லுகிறவர்களுக்கு ஐயோ!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ம் பார்க்கும்படி அவர் தீவிரித்துத் தமது கிரியையைச் சீக்கிரமாய் நடப்பிக்கட்டுமென்றும், இஸ்ரவேலின் பரிசுத்தருடைய ஆலோசனையை நாம் அறியும்படி அது சமீபித்து வரட்டுமென்றும் சொல்லுகிறவர்களுக்கு ஐயோ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ோதும் நான் என் திராட்சத்தோட்டத்துக்குச் செய்வதை உங்களுக்கு அறிவிப்பேன்; அதின் வேலியை எடுத்துப்போடுவேன், அது மேய்ந்துபோடப்படும்; அதின் அடைப்பைத் தகர்ப்பேன், அது மிதியுண்டுப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ீமையை நன்மையென்றும், நன்மையைத் தீமையென்றும் சொல்லி, இருளை வெளிச்சமும், வெளிச்சத்தை இருளுமாகப் பாவித்து, கசப்பைத் தித்திப்பும், தித்திப்பைக் கசப்புமென்று சாதிக்கிறவர்களுக்கு ஐயோ!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ீமையை நன்மையென்றும், நன்மையைத் தீமையென்றும் சொல்லி, இருளை வெளிச்சமும், வெளிச்சத்தை இருளுமாகப் பாவித்து, கசப்பைத் தித்திப்பும், தித்திப்பைக் கசப்புமென்று சாதிக்கிறவர்களுக்கு ஐயோ!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் பார்வைக்கு ஞானிகளும், தங்கள் எண்ணத்துக்குப் புத்திமான்களுமாய் இருக்கிறவர்களுக்கு ஐயோ!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ராயத்தைக் குடிக்க வீரரும், மதுவைக் கலந்துவைக்கப் பராக்கிரமசாலிகளுமாயிரு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ிதானத்திற்காகக் குற்றவாளியை நீதிமானாகத் தீர்த்து நீதிமானின் நியாயத்தை அவனுக்கு விரோதமாய்ப் புரட்டுகிறவர்களுக்கு ஐயோ!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க்கினிஜுவாலை வைக்கோலைப் பட்சிப்பதுபோலவும், செத்தையானது நெருப்புக்கு இரையாகி எரிந்துபோவதுபோலவும், அவர்கள் வேர் வாடி, அவர்கள் துளிர் தூசியைப்போல் பறந்துபோகும்; அவர்கள் சேனைகளின் கர்த்தருடைய வேதத்தை வெறுத்து, இஸ்ரவேலிலுள்ள பரிசுத்தருடைய வசனத்தை அசட்டைபண்ணினார்கள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க்கினிஜுவாலை வைக்கோலைப் பட்சிப்பதுபோலவும், செத்தையானது நெருப்புக்கு இரையாகி எரிந்துபோவதுபோலவும், அவர்கள் வேர் வாடி, அவர்கள் துளிர் தூசியைப்போல் பறந்துபோகும்; அவர்கள் சேனைகளின் கர்த்தருடைய வேதத்தை வெறுத்து, இஸ்ரவேலிலுள்ள பரிசுத்தருடைய வசனத்தை அசட்டைபண்ணினார்கள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ினிமித்தம் அக்கினிஜுவாலை வைக்கோலைப் பட்சிப்பதுபோலவும், செத்தையானது நெருப்புக்கு இரையாகி எரிந்துபோவதுபோலவும், அவர்கள் வேர் வாடி, அவர்கள் துளிர் தூசியைப்போல் பறந்துபோகும்; அவர்கள் சேனைகளின் கர்த்தருடைய வேதத்தை வெறுத்து, இஸ்ரவேலிலுள்ள பரிசுத்தருடைய வசனத்தை அசட்டைபண்ணினார்கள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ுடைய கோபம் தமது ஜனங்களுக்கு விரோதமாய் மூண்டது; அவர் தமது கையை அவர்களுக்கு விரோதமாய் நீட்டி பர்வதங்கள் அதிரத்தக்கதாயும், அவர்கள் பிணங்கள் நடுவீதிகளில் குப்பைபோலாகத்தக்கதாயும், அவர்களை அடித்தார்; இவை எல்லாவற்றிலும் அவருடைய கோபம் ஆறாமல்,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ுடைய கோபம் தமது ஜனங்களுக்கு விரோதமாய் மூண்டது; அவர் தமது கையை அவர்களுக்கு விரோதமாய் நீட்டி பர்வதங்கள் அதிரத்தக்கதாயும், அவர்கள் பிணங்கள் நடுவீதிகளில் குப்பைபோலாகத்தக்கதாயும், அவர்களை அடித்தார்; இவை எல்லாவற்றிலும் அவருடைய கோபம் ஆறாமல்,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ப் பாழாக்கிவிடுவேன்; அதின் கிளை நறுக்கப்படாமலும், களைகொத்தி எடுக்கப்படாமலும் போவதினால், முட்செடியும் நெரிஞ்சிலும் முளைக்கும்; அதின்மேல் மழை பெய்யாதபடிக்கு மேகங்களுக்கும் கட்டளையிடுவேன் என்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ுடைய கோபம் தமது ஜனங்களுக்கு விரோதமாய் மூண்டது; அவர் தமது கையை அவர்களுக்கு விரோதமாய் நீட்டி பர்வதங்கள் அதிரத்தக்கதாயும், அவர்கள் பிணங்கள் நடுவீதிகளில் குப்பைபோலாகத்தக்கதாயும், அவர்களை அடித்தார்; இவை எல்லாவற்றிலும் அவருடைய கோபம் ஆறாமல்,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கர்த்தருடைய கோபம் தமது ஜனங்களுக்கு விரோதமாய் மூண்டது; அவர் தமது கையை அவர்களுக்கு விரோதமாய் நீட்டி பர்வதங்கள் அதிரத்தக்கதாயும், அவர்கள் பிணங்கள் நடுவீதிகளில் குப்பைபோலாகத்தக்கதாயும், அவர்களை அடித்தார்; இவை எல்லாவற்றிலும் அவருடைய கோபம் ஆறாமல், இன்னும் அவருடைய கை நீட்டினபடியே இ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தூரத்திலுள்ள ஜாதியாருக்கு ஒரு கொடியை ஏற்றி, அவர்களைப் பூமியின் கடையாந்தரங்களிலிருந்து பயில்காட்டி அழைப்பார்; அப்பொழுது அவர்கள் தீவிரமும் வேகமுமாய் வர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தூரத்திலுள்ள ஜாதியாருக்கு ஒரு கொடியை ஏற்றி, அவர்களைப் பூமியின் கடையாந்தரங்களிலிருந்து பயில்காட்டி அழைப்பார்; அப்பொழுது அவர்கள் தீவிரமும் வேகமுமாய் வர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ில் விடாய்த்தவனும் இடறுகிறவனும் இல்லை; தூங்குகிறவனும் உறங்குகிறவனும் இல்லை; அவர்களில் ஒருவனுடைய இடுப்பின் கச்சை அவிழ்வதும், பாதரட்சைகளின் வார் அறுந்துபோவதும் இ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ில் விடாய்த்தவனும் இடறுகிறவனும் இல்லை; தூங்குகிறவனும் உறங்குகிறவனும் இல்லை; அவர்களில் ஒருவனுடைய இடுப்பின் கச்சை அவிழ்வதும், பாதரட்சைகளின் வார் அறுந்துபோவதும் இ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அம்புகள் கூர்மையும், அவர்கள் வில்லுகளெல்லாம் நாணேற்றினவைகளும், அவர்கள் குதிரைகளின் குளம்புகள் கற்பாறையாக எண்ணப்ட்டவைகளும், அவர்கள் உருளைகள் சுழல்காற்றுக்கு ஒத்தவைகளுமாயிர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அம்புகள் கூர்மையும், அவர்கள் வில்லுகளெல்லாம் நாணேற்றினவைகளும், அவர்கள் குதிரைகளின் குளம்புகள் கற்பாறையாக எண்ணப்ட்டவைகளும், அவர்கள் உருளைகள் சுழல்காற்றுக்கு ஒத்தவைகளும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கெர்ச்சிப்பு சிங்கத்தின் கெர்ச்சிப்புபோலிருக்கிறது; பாலசிங்கங்களைப்போலக் கெர்ச்சித்து, உறுமி, இரையைப் பிடித்து தப்புவிக்கிறவன் இல்லாமல், அதை எடுத்துக்கொண்டுபோய்விடுவ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கெர்ச்சிப்பு சிங்கத்தின் கெர்ச்சிப்புபோலிருக்கிறது; பாலசிங்கங்களைப்போலக் கெர்ச்சித்து, உறுமி, இரையைப் பிடித்து தப்புவிக்கிறவன் இல்லாமல், அதை எடுத்துக்கொண்டுபோய்விட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ப் பாழாக்கிவிடுவேன்; அதின் கிளை நறுக்கப்படாமலும், களைகொத்தி எடுக்கப்படாமலும் போவதினால், முட்செடியும் நெரிஞ்சிலும் முளைக்கும்; அதின்மேல் மழை பெய்யாதபடிக்கு மேகங்களுக்கும் கட்டளையிடுவேன் என்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நாளில், சமுத்திரம் இரைவதுபோல் அவர்களுக்கு விரோதமாய் இரைவார்கள்; அப்பொழுது தேசத்தைப்பார்த்தால், இதோ, அந்தகாரமும் வியாகுலமும் உண்டு; அதின் மேகங்களினால் வெளிச்சம் இருண்டுபோ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நாளில், சமுத்திரம் இரைவதுபோல் அவர்களுக்கு விரோதமாய் இரைவார்கள்; அப்பொழுது தேசத்தைப்பார்த்தால், இதோ, அந்தகாரமும் வியாகுலமும் உண்டு; அதின் மேகங்களினால் வெளிச்சம் இருண்டுப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ொழுது நான் என் நேசரிடத்தில் அவருடைய திராட்சத்தோட்டத்தைக் குறித்து என் நேசருக்கேற்ற ஒரு பாட்டைப் பாடுவேன்; என் நேசருக்கு மகா செழிப்பான மேட்டிலே ஒரு திராட்சத்தோட்டம் உண்ட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ொழுது நான் என் நேசரிடத்தில் அவருடைய திராட்சத்தோட்டத்தைக் குறித்து என் நேசருக்கேற்ற ஒரு பாட்டைப் பாடுவேன்; என் நேசருக்கு மகா செழிப்பான மேட்டிலே ஒரு திராட்சத்தோட்டம் உண்ட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அதை வேலியடைத்து, அதிலுள்ள கற்களைப் பொறுக்கி, அதிலே நற்குல திராட்சச்செடிகளை நட்டு, அதின் நடுவில் ஒரு கோபுரத்தைக்கட்டி, அதில் ஆலையையும் உண்டுபண்ணி, அது நல்ல திராட்சப்பழங்களைத் தருமென்று காத்திருந்தார்; அதுவோ கசப்பான பழங்களைத் த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அதை வேலியடைத்து, அதிலுள்ள கற்களைப் பொறுக்கி, அதிலே நற்குல திராட்சச்செடிகளை நட்டு, அதின் நடுவில் ஒரு கோபுரத்தைக்கட்டி, அதில் ஆலையையும் உண்டுபண்ணி, அது நல்ல திராட்சப்பழங்களைத் தருமென்று காத்திருந்தார்; அதுவோ கசப்பான பழங்களைத் த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அதை வேலியடைத்து, அதிலுள்ள கற்களைப் பொறுக்கி, அதிலே நற்குல திராட்சச்செடிகளை நட்டு, அதின் நடுவில் ஒரு கோபுரத்தைக்கட்டி, அதில் ஆலையையும் உண்டுபண்ணி, அது நல்ல திராட்சப்பழங்களைத் தருமென்று காத்திருந்தார்; அதுவோ கசப்பான பழங்களைத் த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ின் குடிகளே, யூதாவின் மனுஷரே, எனக்கும் என் திராட்சத்தோட்டத்துக்கும் நியாயந்தீர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ின் குடிகளே, யூதாவின் மனுஷரே, எனக்கும் என் திராட்சத்தோட்டத்துக்கும் நியாயந்தீருங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 திராட்சத்தோட்டத்திற்காகச் செய்யாத எந்த வேலையை அதற்கு இனிச் செய்யலாம்? அது நல்ல திராட்சப்பழங்களைத் தருமென்று நான் காத்திருக்க, அது கசப்பான பழங்களைத் தந்ததென்ன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ுடைய திராட்சத்தோட்டம் இஸ்ரவேலின் வம்சமே; அவருடைய மனமகிழ்ச்சியின் நாற்று யூதாவின் மனுஷரே; அவர் நியாயத்துக்குக் காத்திருந்தார், இதோ, கொடுமை; நீதிக்குக் காத்திருந்தார், இதோ, முறைப்பாட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 திராட்சத்தோட்டத்திற்காகச் செய்யாத எந்த வேலையை அதற்கு இனிச் செய்யலாம்? அது நல்ல திராட்சப்பழங்களைத் தருமென்று நான் காத்திருக்க, அது கசப்பான பழங்களைத் தந்ததென்ன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ுடைய திராட்சத்தோட்டம் இஸ்ரவேலின் வம்சமே; அவருடைய மனமகிழ்ச்சியின் நாற்று யூதாவின் மனுஷரே; அவர் நியாயத்துக்குக் காத்திருந்தார், இதோ, கொடுமை; நீதிக்குக் காத்திருந்தார், இதோ, முறைப்பா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ங்கள்மாத்திரம் தேசத்தின்நடுவில் வாசமாயிருக்கும்படி மற்றவர்களுக்கு இடமில்லாமற்போகுமட்டும், வீட்டோடே வீட்டைச் சேர்த்து, வயலோடே வயலைக் கூட்டுகிறவர்களுக்கு ஐயோ!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ங்கள்மாத்திரம் தேசத்தின்நடுவில் வாசமாயிருக்கும்படி மற்றவர்களுக்கு இடமில்லாமற்போகுமட்டும், வீட்டோடே வீட்டைச் சேர்த்து, வயலோடே வயலைக் கூட்டுகிறவர்களுக்கு ஐயோ!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mine ears said the LORD of hosts, Truthfully many houses shall be desolate, even grea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r, without 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a, ten acres of vineyard shall yield one bath, and the seed of an homer shall yield an ep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oe unto them that rise up early in the morning, that they may follow strong drink;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e until night, till wine inflame them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harp, and the viol, the timbrel, and pipe, and wine, are in their feasts: bu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gard not the work of the LORD, neither consider the operation of hi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my people are gone into captivity, because they have no knowledge: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nourable men are famished, and their multitude dried up with th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hell has enlarged herself, and opened her mouth without measure: and their glor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now go to; I will tell you what I will do to my vineyard: I will take away the hedge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multitude, and their pomp, and he that rejoices, shall descend i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mean man shall be brought down, and the mighty man shall be humbled, and the ey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fty shall be humbl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the LORD of hosts shall be exalted in judgment, and God that is holy shall be sanctifi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shall the lambs feed after their manner, and the waste places of the fat one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s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oe unto them that draw iniquity with cords of vanity, and sin as it were with a cart rop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at say, Let him make speed, and hasten his work, that we may see it: and let the couns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ly One of Israel draw nigh and come, that we may know i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t shall be eaten up; and break down the wall thereof, and it shall be trodden dow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oe unto them that call evil good, and good evil; that put darkness for light, and ligh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; that put bitter for sweet, and sweet for bitt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oe unto them that are wise in their own eyes, and prudent in their own sigh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oe unto them that are mighty to drink wine, and men of strength to mingle strong drin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ich justify the wicked for reward, and take away the righteousness of the righteous from him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refore as the fire devours the stubble, and the flame consumes the chaff, so their roo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as rottenness, and their blossom shall go up as dust: because they have cast away the law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of hosts, and despised the word of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is the anger of the LORD kindled against his people, and he has stretched fort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against them, and has smitten them: and the hills did tremble, and their carcasses were tor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lay it waste: it shall not be pruned, nor dug; but there shall come up bri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the streets. For all this his anger is not turned away, but his hand is stretche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will lift up an explicit sign to the nations from far, and will hiss unto them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 of the earth: and, behold, they shall come with speed swift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None shall be weary nor stumble among them; none shall slumber nor sleep; neither sh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rdle of their loins be loosed, nor the latchet of their shoes be brok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ose arrows are sharp, and all their bows bent, their horses' hoofs shall be counted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int, and their wheels like a whirlwi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ir roaring shall be like a lion, they shall roar like young lions: yea, they shall ro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y hold of the prey, and shall carry it away safe, and none shall deliv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rns: I will also command the clouds that they rain no rain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n that day they shall roar against them like the roaring of the sea: and if one look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, behold darkness and sorrow, and the light is darkened in the heaven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ill I sing to my beloved a song of my beloved concerning his vineyard. My beloved h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 in a very fruitful hi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fenced it, and gathered out the stones thereof, and planted it with the best vi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t a tower in the midst of it, and also made a winepress therein: and he looked that it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forth grapes, and it brought forth wild gra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now, O inhabitants of Jerusalem, and men of Judah, judge, I pray you, between me an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at could have been done more to my vineyard, that I have not done in it? wherefore, when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 vineyard of the LORD of hosts is the house of Israel, and the men of Judah his pleas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ed that it should bring forth grapes, brought it forth wild gra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nt: and he looked for judgment, but behold oppression; for righteousness, but behold a c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oe unto them that join house to house, that lay field to field, till there be no plac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y be placed alone in the midst of the earth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2026-06-10T10:09:41Z</dcterms:created>
  <dcterms:modified xsi:type="dcterms:W3CDTF">2026-06-10T10:09:41Z</dcterms:modified>
  <dc:title>ஏசாயா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