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presProps" Target="presProps.xml"/>
  <Relationship Id="rId63" Type="http://schemas.openxmlformats.org/officeDocument/2006/relationships/viewProps" Target="viewProps.xml"/>
  <Relationship Id="rId6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தற்கு அவன்: இன்ன இன்னபடி மீகா எனக்குச் செய்தான்; எனக்குச் சம்பளம் பொருந்தினான்; அவனுக்கு ஆசாரியனானேன் என்றா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தற்கு அவன்: இன்ன இன்னபடி மீகா எனக்குச் செய்தான்; எனக்குச் சம்பளம் பொருந்தினான்; அவனுக்கு ஆசாரியனானேன் என்றா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அவர்கள் அவனை நோக்கி: எங்கள் பிரயாணம் அநுகூலமாய் முடியுமா என்று நாங்கள் அறியும்படி தேவனிடத்தில் கேள் என்றா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ப்பொழுது அவர்கள் அவனை நோக்கி: எங்கள் பிரயாணம் அநுகூலமாய் முடியுமா என்று நாங்கள் அறியும்படி தேவனிடத்தில் கேள் என்றா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அவர்களுக்கு அந்த ஆசாரியன்: சமாதானத்தோடே போங்கள்; உங்கள் பிரயாணம் கர்த்தருக்கு ஏற்றது என்றா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ந்த ஐந்து மனுஷரும் புறப்பட்டு, லாயீசுக்குப் போய், அதில் குடியிருக்கிற ஜனங்கள் சீதோனியருடைய வழக்கத்தின்படியே, பயமில்லாமல் அமரிக்கையும் சுகமுமாய் இருக்கிறதையும், தேசத்திலே அவர்களை அடக்கி ஆள யாதொரு அதிகாரியும் இல்லை என்பதையும், அவர்கள் சீதோனியருக்குத் தூரமானவர்கள் என்பதையும், அவர்களுக்கு ஒருவரோடும் கவை காரியம் இல்லை என்பதையும் கண்டு,]]></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ந்த ஐந்து மனுஷரும் புறப்பட்டு, லாயீசுக்குப் போய், அதில் குடியிருக்கிற ஜனங்கள் சீதோனியருடைய வழக்கத்தின்படியே, பயமில்லாமல் அமரிக்கையும் சுகமுமாய் இருக்கிறதையும், தேசத்திலே அவர்களை அடக்கி ஆள யாதொரு அதிகாரியும் இல்லை என்பதையும், அவர்கள் சீதோனியருக்குத் தூரமானவர்கள் என்பதையும், அவர்களுக்கு ஒருவரோடும் கவை காரியம் இல்லை என்பதையும் கண்டு,]]></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அந்த ஐந்து மனுஷரும் புறப்பட்டு, லாயீசுக்குப் போய், அதில் குடியிருக்கிற ஜனங்கள் சீதோனியருடைய வழக்கத்தின்படியே, பயமில்லாமல் அமரிக்கையும் சுகமுமாய் இருக்கிறதையும், தேசத்திலே அவர்களை அடக்கி ஆள யாதொரு அதிகாரியும் இல்லை என்பதையும், அவர்கள் சீதோனியருக்குத் தூரமானவர்கள் என்பதையும், அவர்களுக்கு ஒருவரோடும் கவை காரியம் இல்லை என்பதையும் கண்டு,]]></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சோராவிலும் எஸ்தாவோலிலும் இருக்கிற தங்கள் சகோதரரிடத்திற்குத் திரும்பிவந்தார்கள். அவர்கள் சகோதரர்: நீங்கள் கொண்டுவருகிற செய்தி என்ன என்று அவர்களைக் கேட்டா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தற்கு அவர்கள்: எழும்புங்கள் அவர்களுக்கு விரோதமாய்ப் போவோம் வாருங்கள்; அந்த தேசத்தைப் பார்த்தோம், அது மிகவும் நன்றாயிருக்கிறது நீங்கள் சும்மாயிருப்பீர்களா? அந்த தேசத்தைச் சுதந்தரித்துக் கொள்ளும்படி புறப்பட்டுப்போக அசதியாயிராதேயுங்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ந்நாட்களில் இஸ்ரவேலிலே ராஜா இல்லை; தாண் கோத்திரத்தார் குடியிருக்கிறதற்கு, தங்களுக்குச் சுதந்தரம் தேடினார்கள்; அந்நாள்வரைக்கும் அவர்களுக்கு இஸ்ரவேல் கோத்திரங்கள் நடுவே போந்த சுதந்தரம் கிடைக்கவில்லை.]]></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அதற்கு அவர்கள்: எழும்புங்கள் அவர்களுக்கு விரோதமாய்ப் போவோம் வாருங்கள்; அந்த தேசத்தைப் பார்த்தோம், அது மிகவும் நன்றாயிருக்கிறது நீங்கள் சும்மாயிருப்பீர்களா? அந்த தேசத்தைச் சுதந்தரித்துக் கொள்ளும்படி புறப்பட்டுப்போக அசதியாயிராதேயுங்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அங்கே சேரும்போது, சுகமாய்க் குடியிருக்கிற ஜனங்களிடத்தில் சேருவீர்கள்; அந்த தேசம் விஸ்தாரமாயிருக்கிறது; தேவன் அதை உங்கள் கையில் ஒப்புக்கொடுத்தார்; அது பூமியிலுள்ள சகல வஸ்துவும் குறைவில்லாமலிருக்கிற இடம் என்றா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நீங்கள் அங்கே சேரும்போது, சுகமாய்க் குடியிருக்கிற ஜனங்களிடத்தில் சேருவீர்கள்; அந்த தேசம் விஸ்தாரமாயிருக்கிறது; தேவன் அதை உங்கள் கையில் ஒப்புக்கொடுத்தார்; அது பூமியிலுள்ள சகல வஸ்துவும் குறைவில்லாமலிருக்கிற இடம் என்றா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சோராவிலும் எஸ்தாவோலிலும் இருக்கிற தாண் கோத்திரத்தாரில் அறுநூறுபேர் ஆயுதபாணிகளாய் அங்கேயிருந்து புறப்பட்டுப்போய்,]]></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ப்பொழுது சோராவிலும் எஸ்தாவோலிலும் இருக்கிற தாண் கோத்திரத்தாரில் அறுநூறுபேர் ஆயுதபாணிகளாய் அங்கேயிருந்து புறப்பட்டுப்போய்,]]></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யூதாவிலுள்ள கீரியாத்யாரீமிலே பாளயமிறங்கினார்கள்; ஆதலால் அது இந்நாள் வரைக்கும் மக்னிதான் என்னப்படும்; அது கீரியாத்யாரீமின் பின்னாலே இருக்கிறது.]]></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பின்பு அவர்கள் அங்கேயிருந்து எப்பிராயீம் மலைக்குப்போய், மீகாவின் வீடுமட்டும் வந்தா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லாயீசின் நாட்டை உளவுபார்க்கப் போய்வந்த ஐந்து மனுஷர் தங்கள் சகோதரரைப் பார்த்து: இந்த வீடுகளில் ஏபோத்தும் சுரூபங்களும் வெட்டப்பட்ட விக்கிரகமும் வார்ப்பிக்கப்பட்ட விக்கிரகமும் இருக்கிறது என்று உங்களுக்குத் தெரியுமா; இப்போதும் நீங்கள் செய்யவேண்டியதை யோசித்துக்கொள்ளுங்கள் என்றார்கள்.]]></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லாயீசின் நாட்டை உளவுபார்க்கப் போய்வந்த ஐந்து மனுஷர் தங்கள் சகோதரரைப் பார்த்து: இந்த வீடுகளில் ஏபோத்தும் சுரூபங்களும் வெட்டப்பட்ட விக்கிரகமும் வார்ப்பிக்கப்பட்ட விக்கிரகமும் இருக்கிறது என்று உங்களுக்குத் தெரியுமா; இப்போதும் நீங்கள் செய்யவேண்டியதை யோசித்துக்கொள்ளுங்கள் என்றார்கள்.]]></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லாயீசின் நாட்டை உளவுபார்க்கப் போய்வந்த ஐந்து மனுஷர் தங்கள் சகோதரரைப் பார்த்து: இந்த வீடுகளில் ஏபோத்தும் சுரூபங்களும் வெட்டப்பட்ட விக்கிரகமும் வார்ப்பிக்கப்பட்ட விக்கிரகமும் இருக்கிறது என்று உங்களுக்குத் தெரியுமா; இப்போதும் நீங்கள் செய்யவேண்டியதை யோசித்துக்கொள்ளுங்கள் என்றா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ந்நாட்களில் இஸ்ரவேலிலே ராஜா இல்லை; தாண் கோத்திரத்தார் குடியிருக்கிறதற்கு, தங்களுக்குச் சுதந்தரம் தேடினார்கள்; அந்நாள்வரைக்கும் அவர்களுக்கு இஸ்ரவேல் கோத்திரங்கள் நடுவே போந்த சுதந்தரம் கிடைக்கவில்லை.]]></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அவ்விடத்திற்குத் திரும்பி, மீகாவின் வீட்டில் இருக்கிற லேவியனான வாலிபனின் வீட்டிலே வந்து, அவனிடத்தில் சுகசெய்தி விசாரித்தா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ஆயுதபாணிகளாகிய தாண் புத்திரர் அறுநூறுபேரும் வாசற்படியிலே நின்றா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சாரியனும் ஆயுதபாணிகளாகிய அறுநூறுபேரும் வாசற்படியிலே நிற்கையில், தேசத்தை உளவுபார்க்கப் போய் வந்த அந்த ஐந்து மனுஷர் உள்ளே புகுந்து, வெட்டப்பட்ட விக்கிரகத்தையும் ஏபோத்தையும் சுரூபங்களையும் வார்ப்பிக்கப்பட்ட விக்கிரகத்தையும் எடுத்துக்கொண்டு வந்தா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சாரியனும் ஆயுதபாணிகளாகிய அறுநூறுபேரும் வாசற்படியிலே நிற்கையில், தேசத்தை உளவுபார்க்கப் போய் வந்த அந்த ஐந்து மனுஷர் உள்ளே புகுந்து, வெட்டப்பட்ட விக்கிரகத்தையும் ஏபோத்தையும் சுரூபங்களையும் வார்ப்பிக்கப்பட்ட விக்கிரகத்தையும் எடுத்துக்கொண்டு வந்தா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சாரியனும் ஆயுதபாணிகளாகிய அறுநூறுபேரும் வாசற்படியிலே நிற்கையில், தேசத்தை உளவுபார்க்கப் போய் வந்த அந்த ஐந்து மனுஷர் உள்ளே புகுந்து, வெட்டப்பட்ட விக்கிரகத்தையும் ஏபோத்தையும் சுரூபங்களையும் வார்ப்பிக்கப்பட்ட விக்கிரகத்தையும் எடுத்துக்கொண்டு வந்தா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காவின் வீட்டிற்குள் புகுந்து, வெட்டப்பட்ட விக்கிரகத்தையும் ஏபோத்தையும் சுரூபங்களையும் வார்ப்பிக்கப்பட்ட விக்கிரகத்தையும் எடுத்துக்கொண்டு வருகிறபோது, ஆசாரியன் அவர்களைப் பார்த்து: நீங்கள் செய்கிறது என்ன என்று கேட்டா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காவின் வீட்டிற்குள் புகுந்து, வெட்டப்பட்ட விக்கிரகத்தையும் ஏபோத்தையும் சுரூபங்களையும் வார்ப்பிக்கப்பட்ட விக்கிரகத்தையும் எடுத்துக்கொண்டு வருகிறபோது, ஆசாரியன் அவர்களைப் பார்த்து: நீங்கள் செய்கிறது என்ன என்று கேட்டா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தற்கு அவர்கள்: நீ பேசாதே, உன் வாயை மூடிக்கொண்டு, எங்களோடேகூட வந்து எங்களுக்குத் தகப்பனும் ஆசாரியனுமாயிரு; நீ ஒரே ஒருவன் வீட்டுக்கு ஆசாரியனாயிருக்கிறது நல்லதோ? இஸ்ரவேலில் ஒரு கோத்திரத்திற்கும் வம்சத்திற்கும் ஆசாரியனாயிருக்கிறது நல்லதோ? என்றார்கள்.]]></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தற்கு அவர்கள்: நீ பேசாதே, உன் வாயை மூடிக்கொண்டு, எங்களோடேகூட வந்து எங்களுக்குத் தகப்பனும் ஆசாரியனுமாயிரு; நீ ஒரே ஒருவன் வீட்டுக்கு ஆசாரியனாயிருக்கிறது நல்லதோ? இஸ்ரவேலில் ஒரு கோத்திரத்திற்கும் வம்சத்திற்கும் ஆசாரியனாயிருக்கிறது நல்லதோ? என்றார்கள்.]]></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தற்கு அவர்கள்: நீ பேசாதே, உன் வாயை மூடிக்கொண்டு, எங்களோடேகூட வந்து எங்களுக்குத் தகப்பனும் ஆசாரியனுமாயிரு; நீ ஒரே ஒருவன் வீட்டுக்கு ஆசாரியனாயிருக்கிறது நல்லதோ? இஸ்ரவேலில் ஒரு கோத்திரத்திற்கும் வம்சத்திற்கும் ஆசாரியனாயிருக்கிறது நல்லதோ? என்றா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அந்நாட்களில் இஸ்ரவேலிலே ராஜா இல்லை; தாண் கோத்திரத்தார் குடியிருக்கிறதற்கு, தங்களுக்குச் சுதந்தரம் தேடினார்கள்; அந்நாள்வரைக்கும் அவர்களுக்கு இஸ்ரவேல் கோத்திரங்கள் நடுவே போந்த சுதந்தரம் கிடைக்கவில்லை.]]></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ஆசாரியனுடைய மனது இதமியப்பட்டு, அவன் ஏபோத்தையும் சுரூபங்களையும் வெட்டப்பட்ட விக்கிரகத்தையும் எடுத்துக்கொண்டு, ஜனங்களுக்குள்ளே புகுந்தா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ஆசாரியனுடைய மனது இதமியப்பட்டு, அவன் ஏபோத்தையும் சுரூபங்களையும் வெட்டப்பட்ட விக்கிரகத்தையும் எடுத்துக்கொண்டு, ஜனங்களுக்குள்ளே புகுந்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அவர்கள் திரும்பும்படி புறப்பட்டு, பிள்ளைகளையும், ஆடுமாடுகளையும், பண்டம், பாடிகளையும் தங்களுக்கு முன்னே போகும்படி செய்தார்கள்.]]></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வர்கள் புறப்பட்டு, மீகாவின் வீட்டை விட்டுக் கொஞ்சந்தூரம் போனபோது, மீகாவின் வீட்டிற்கு அயல்வீட்டார் கூட்டங்கூடி, தாண் புத்திரரைத் தொடர்ந்துவந்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வர்கள் புறப்பட்டு, மீகாவின் வீட்டை விட்டுக் கொஞ்சந்தூரம் போனபோது, மீகாவின் வீட்டிற்கு அயல்வீட்டார் கூட்டங்கூடி, தாண் புத்திரரைத் தொடர்ந்துவந்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அவர்களைப் பார்த்துக் கூப்பிட்டார்கள்; அவர்கள் திரும்பிப்பார்த்து, மீகாவை நோக்கி: நீ இப்படிக் கூட்டத்துடன் வருகிற காரியம் என்ன என்று கேட்டார்கள்.]]></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 அவன்: நான் உண்டுபண்ணின என்னுடைய தெய்வங்களையும் அந்த ஆசாரியனையுங்கூட நீங்கள் கொண்டுபோகிறீர்களே; இனி எனக்கு என்ன இருக்கிறது; நீ கூப்பிடுகிற காரியம் என்ன என்று நீங்கள் என்னிடத்தில் எப்படிக் கேட்கலாம்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தற்கு அவன்: நான் உண்டுபண்ணின என்னுடைய தெய்வங்களையும் அந்த ஆசாரியனையுங்கூட நீங்கள் கொண்டுபோகிறீர்களே; இனி எனக்கு என்ன இருக்கிறது; நீ கூப்பிடுகிற காரியம் என்ன என்று நீங்கள் என்னிடத்தில் எப்படிக் கேட்கலாம் என்றா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ண் புத்திரர் அவனைப் பார்த்து: எங்கள் காதுகள் கேட்க கூக்குரல் இடாதே, இட்டால் கோபிகள் உங்கள் மேல் விழுவார்கள்; அப்பொழுது உன் ஜீவனுக்கும் உன் வீட்டாரின் ஜீவனுக்கும் மோசம் வருவித்துக்கொள்வாய் என்று சொல்லி,]]></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தாண் புத்திரர் அவனைப் பார்த்து: எங்கள் காதுகள் கேட்க கூக்குரல் இடாதே, இட்டால் கோபிகள் உங்கள் மேல் விழுவார்கள்; அப்பொழுது உன் ஜீவனுக்கும் உன் வீட்டாரின் ஜீவனுக்கும் மோசம் வருவித்துக்கொள்வாய் என்று சொல்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கையால் தேசத்தை உளவுபார்த்து வரும்படி, தாண் புத்திரர் தங்கள் கோத்திரத்திலே பலத்த மனுஷராகிய ஐந்து பேரைத் தங்கள் எல்லைகளில் இருக்கிற சோராவிலும் எஸ்தாவோலிலுமிருந்து அனுப்பி: நீங்கள் போய், தேசத்தை ஆராய்ந்துபார்த்து வாருங்கள் என்று அவர்களோடே சொன்னார்கள்; அவர்கள் எப்பிராயீம் மலைத்தேசத்தில் இருக்கிற மீகாவின் வீடுமட்டும் போய், அங்கே இராத்தங்கினா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தங்கள் வழியே நடந்துபோனார்கள்; அவர்கள் தன்னைப்பார்க்கிலும் பலத்தவர்கள் என்று மீகா கண்டு, அவன் தன் வீட்டுக்குத் திரும்பினா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ர்களோ மீகா உண்டுபண்ணினவைகளையும், அவனுடைய ஆசாரியனையும் கொண்டுபோய், பயமில்லாமல் சுகமாயிருக்கிற லாயீஸ் ஊர் ஜனங்களிடத்தில் சேர்த்து, அவர்களைப் பட்டயக் கருக்கினால் வெட்டி, பட்டணத்தை அக்கினியால் சுட்டெரித்துப்போட்டா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ர்களோ மீகா உண்டுபண்ணினவைகளையும், அவனுடைய ஆசாரியனையும் கொண்டுபோய், பயமில்லாமல் சுகமாயிருக்கிற லாயீஸ் ஊர் ஜனங்களிடத்தில் சேர்த்து, அவர்களைப் பட்டயக் கருக்கினால் வெட்டி, பட்டணத்தை அக்கினியால் சுட்டெரித்துப்போட்டா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து சீதோனுக்குத் தூரமாயிருந்தது; வேறே மனுஷரோடே அவர்களுக்குச் சம்பந்தமில்லாமலும் இருந்தபடியால், அவர்களைத் தப்புவிப்பார் ஒருவரும் இல்லை; அந்தப் பட்டணம் பெத்ரேகோபுக்குச் சமீபமான பள்ளத்தாக்கில் இருந்தது; அவர்கள் அதைத் திரும்பக் கட்டி, அதிலே குடியிருந்து,]]></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து சீதோனுக்குத் தூரமாயிருந்தது; வேறே மனுஷரோடே அவர்களுக்குச் சம்பந்தமில்லாமலும் இருந்தபடியால், அவர்களைத் தப்புவிப்பார் ஒருவரும் இல்லை; அந்தப் பட்டணம் பெத்ரேகோபுக்குச் சமீபமான பள்ளத்தாக்கில் இருந்தது; அவர்கள் அதைத் திரும்பக் கட்டி, அதிலே குடியிருந்து,]]></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ர்வத்திலே லாயீஸ் என்னும் பேர் கொண்டிருந்த அந்தப் பட்டணத்திற்கு இஸ்ரவேலுக்குப் பிறந்த தங்கள் தகப்பனாகிய தாணுடைய நாமத்தின்படியே தாண் என்று பேரிட்டார்கள்.]]></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பூர்வத்திலே லாயீஸ் என்னும் பேர் கொண்டிருந்த அந்தப் பட்டணத்திற்கு இஸ்ரவேலுக்குப் பிறந்த தங்கள் தகப்பனாகிய தாணுடைய நாமத்தின்படியே தாண் என்று பேரிட்டார்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ப்பொழுது தாண் புத்திரர் அந்தச் சுரூபத்தைத் தங்களுக்கு ஸ்தாபித்துக்கொண்டார்கள்; மனாசேயின் குமாரனாகிய கெர்சோனின் மகன் யோனத்தானும், அவன் குமாரனும் அந்தத் தேசத்தார் சிறைப்பட்டுப் போன நாள்மட்டும், தாண் கோத்திரத்தாருக்கு ஆசாரியராயிருந்தார்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ப்பொழுது தாண் புத்திரர் அந்தச் சுரூபத்தைத் தங்களுக்கு ஸ்தாபித்துக்கொண்டார்கள்; மனாசேயின் குமாரனாகிய கெர்சோனின் மகன் யோனத்தானும், அவன் குமாரனும் அந்தத் தேசத்தார் சிறைப்பட்டுப் போன நாள்மட்டும், தாண் கோத்திரத்தாருக்கு ஆசாரியராயிருந்தா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தேவனுடைய ஆலயம் சீலோவிலிருந்த காலமுழுவதும் அவர்கள் மீகா உண்டுபண்ணின சுரூபத்தை வைத்துக்கொண்டிருந்தா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கையால் தேசத்தை உளவுபார்த்து வரும்படி, தாண் புத்திரர் தங்கள் கோத்திரத்திலே பலத்த மனுஷராகிய ஐந்து பேரைத் தங்கள் எல்லைகளில் இருக்கிற சோராவிலும் எஸ்தாவோலிலுமிருந்து அனுப்பி: நீங்கள் போய், தேசத்தை ஆராய்ந்துபார்த்து வாருங்கள் என்று அவர்களோடே சொன்னார்கள்; அவர்கள் எப்பிராயீம் மலைத்தேசத்தில் இருக்கிற மீகாவின் வீடுமட்டும் போய், அங்கே இராத்தங்கினா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மீகாவின் வீட்டண்டை இருக்கையில், லேவியனான வாலிபனுடைய சத்தத்தை அறிந்து, அங்கே அவனிடத்தில் போய்: உன்னை இங்கே அழைத்துவந்தது யார்? இவ்விடத்தில் என்ன செய்கிறாய்? உனக்கு இங்கே இருக்கிறது என்ன என்று அவனிடத்தில் கேட்டா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மீகாவின் வீட்டண்டை இருக்கையில், லேவியனான வாலிபனுடைய சத்தத்தை அறிந்து, அங்கே அவனிடத்தில் போய்: உன்னை இங்கே அழைத்துவந்தது யார்? இவ்விடத்தில் என்ன செய்கிறாய்? உனக்கு இங்கே இருக்கிறது என்ன என்று அவனிடத்தில் கேட்டா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ர்கள் மீகாவின் வீட்டண்டை இருக்கையில், லேவியனான வாலிபனுடைய சத்தத்தை அறிந்து, அங்கே அவனிடத்தில் போய்: உன்னை இங்கே அழைத்துவந்தது யார்? இவ்விடத்தில் என்ன செய்கிறாய்? உனக்கு இங்கே இருக்கிறது என்ன என்று அவனிடத்தில் கேட்டார்கள்.]]></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10440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யாயாதிபதிகள் : 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అతడు మీకా తనకు చేసిన విధముచెప్పిమీకా నాకు జీతమిచ్చు చున్నాడు, నేను అతనికి యాజకుడనై యున్నా 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రితో చె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అప్పుడు వారుమేము చేయ బోవుపని శుభమగునో కాదో మేము తెలిసికొనునట్లు దయ చేసి దేవునియొద్ద విచారించు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తనితో అ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ఆ యాజకుడు క్షేమముగా వెళ్లుడి, మీరు చేయబోవుపని యెహోవా దృష్టికి అనుకూలమని వారితో చె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కాబట్టి ఆ అయిదుగురు మనుష్యులు వెళ్లి లాయిషునకు వచ్చి, దానిలోని జనము సీదోనీయులవలె సుఖముగా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ర్భయముగాను నివసించుటయు, అధికారబలము పొందిన వాడెవడును లేకపోవుటయు, ఏమాత్రమైనను అవమాన పరచగలవాడెవడును 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శములో లేకపోవుటయు, వారు సీదోనీయులకు దూరస్థులై యే మనుష్యులతోను సాంగత్యము లేకుండుటయు 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వారు జొర్యా లోను ఎష్తాయోలులోను ఉండు తమ స్వజనులయొద్దకు రాగా వారుమీ తాత్పర్యమేమిటని యడి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అందుకు వారులెండి, వారిమీద పడుదము, ఆ దేశమును మేము చూచితివిు, అది బహు మంచిది, మీరు ఊరకనున్నా రే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ఆ దినములలో ఇశ్రాయేలీయులకు రాజు లేడు. మరియు ఇశ్రాయేలీయుల గోత్రములలో ఆ దినమువరకు దానీయు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ఆలస్యము చేయక బయలుదేరి ప్రవేశించి ఆ దేశమును స్వాధీనపరచుకొను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జనులు నిర్భయముగా నున్నారు గనుక మీరు పోయి వారిమీద పడవచ్చును. ఆ దేశము నలుదిక్కుల విశాలమైన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వుడు మీ చేతికి దాని నప్పగించును, భూమిలోనున్న పదార్థములలో ఏదియు అచ్చట కొదువలేదని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అప్పుడు జొర్యాలోను ఎష్తాయోలులోను ఉన్న దానీయులైన ఆరువందలమంది యుద్ధాయుధములు కట్టు కొని అక్కడనుం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బయలుదేరి యూదా దేశమందలి కిర్యత్యారీములో ది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అందుచేతను నేటివరకు ఆ స్థల మునకు దానీయులదండని పేరు. అది కిర్యత్యారీమునకు పడమట నున్న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అక్కడనుండి వారు ఎఫ్రాయిమీ యుల మన్యప్రదేశమునకు పోయి మీకా యింటికి వచ్చి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కాబట్టి లాయిషుదేశమును సంచరించుటకు పోయిన ఆ అయిదుగురు మను ష్యులు తమ సహోదరులను చూచిఈ యిండ్ల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ఏఫోదును గృహదేవతలును చెక్క బడిన ప్రతిమయు పోతవిగ్రహమును ఉన్నవని మీరెరుగుదురా? మీరేమి చేయవలెనో దా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చన చేయుడ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స్వాస్థ్యము పొంది యుండలేదు గనుక ఆ కాలమున తాము నివసించుటకు తమకు స్వాస్థ్యము వెదకు కొనుటకై వా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వారు ఆతట్టు తిరిగి లేవీయుడైన ఆ ¸°వను డున్న మీకా యింటికి వచ్చి అతని కుశలప్రశ్నలడి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దానీయులైన ఆ ఆరువందలమంది తమ యుద్ధాయుధము లను కట్టుకొ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గవినివాకిట నిలుచుండగా, దేశమును సంచరించుటకు పోయిన ఆ అయిదుగురు మనుష్యులు లోపలచొచ్చి ఆ ప్రతిమ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ఏఫోదును గృహదేవతలను పోతవిగ్రహమును పట్టుకొనిరి. అప్పుడు ఆ యాజకుడు యుద్ధాయుధములు కట్టుకొనిన ఆ ఆరువంద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ది మను ష్యులతోకూడ గవిని యెదుట వాకిట నిలిచియుం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వీరు మీకా యింటికిపోయి చెక్క బడిన ప్రతిమను ఏఫో దును గృహదేవతలను పోతవి గ్రహమును పట్టుకొనినప్పుడు 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జకుడుమీరేమి చేయుచున్నారని వారి నడుగ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వారునీవు ఊర కుండుము, నీ చెయ్యి నీ నోటి మీద ఉంచుకొని మాతోకూడ వచ్చి మాకు తండ్రివిగాను యాజకుడవుగా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ఉండుము, ఒకని యింటివారికే యాజ కుడవై యుండుట నీకు మంచిదా, ఇశ్రాయేలీయులలో ఒక గోత్ర మునకును కుటుంబమునకు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జకుడవైయుం డుట మంచిదా? అని యడి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బయలుదేరియుం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అప్పుడు ఆ యాజకుడు హృదయమున సంతోషించి ఆ ఏఫోదును గృహదేవతలను చెక్కబడిన ప్రతిమను పట్టుకొని ఆ జను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ధ్య చేరె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అట్లు వారు తిరిగి చిన్నపిల్లలను పశువులను సామగ్రిని తమకు ముందుగా నడిపించుకొనిపోయి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వారు మీకా యింటికి దూరమైనప్పుడు, మీకా పొరు గిండ్లవారు పోగై దానీయులను వెంటాడి కలిసికొని వారి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లువ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వారు తమ ముఖములను త్రిప్పు కొనినీకేమి కావలెను? ఇట్లు గుంపుకూడ నేల? అని మీకాను అడి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అందు కతడునేను చేయించిన నా దేవతలను నేను ప్రతిష్ఠించిన యాజకుని మీరు పట్టు కొని పోవుచున్నారే, యి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 యొద్ద ఏమియున్నది? నీకేమి కావలెననుచున్నారే, అదే మన్నమాట అన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దానీయులునీ స్వరము మాలో నెవనికిని వినబడనీ యకుము, వారు ఆగ్రహపడి నీమీద పడుదురేమో, అప్పుడు నీవు 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రాణమును నీ యింటివారి ప్రాణమును పోగొట్టుకొందువని అతనితో చెప్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ఆ దేశసంచారము చేసి దానిని పరిశోధించుటకై దానీయులు తమ వంశస్థు లందరిలోనుండి పరాక్రమ వంతులైన అయిదుగు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తమ త్రోవను వెళ్లిరి. వారు తనకంటె బలవంతులని మీకా గ్రహించినవాడై తిరిగి తన యింటికి వెళ్లిపో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మీకా చేసికొనినదానిని, అతని యొద్దనున్న యాజకునిని వారు పట్టుకొని, సుఖముగాను నిర్భయముగాను ఉ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లాయిషు వారి మీదికి వచ్చి కత్తివాత వారిని హతముచేసి అగ్నిచేత ఆ పట్టణమును కాల్చివేసి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అది సీదోనుకు దూరమై నందునను, వారికి అన్యులతో సాంగత్యమేమియు లేనందు నను వారిలో ఎవ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తప్పించుకొనలేదు. అది బేత్రె హోబునకు సమీపమైన లోయలోనున్నది.]]></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వారొక పట్టణమును కట్టుకొని అక్కడ నివసించిరి. ఇశ్రాయేలుకు పుట్టిన తమ తండ్రి యైన దానునుబట్టి ఆ]]></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ట్టణమునకు దాను అను పేరు పెట్టిరి. పూర్వము ఆ పట్టణమునకు లాయిషు అను పే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దానీయులు చెక్కబడిన ఆ ప్రతి మను నిలుపుకొనిరి. మోషే మనుమడును గెర్షోను కుమా రుడునైన యోనాతాననువా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ని కుమారులును ఆ దేశము చెరపట్టబడువరకు దానీయుల గోత్రమునకు యాజ కులై యుం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దేవుని మందిరము షిలోహులోనున్న దినములన్నిటను వారు మీకా చేయించిన ప్రతిమను నిలుపుకొనియుం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ను ష్యులను జొర్యా నుండియు ఎష్తాయోలునుండియు పంపిమీరు వెళ్లి దేశమును పరిశోధించుడని వారితోచెప్ప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వారు ఎఫ్రాయిమీయుల మన్యముననున్న మీకా యింటికి వచ్చి అక్కడ దిగిరి. వారు మీకా యింటియొద్ద నున్నప్పు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లేవీయుడైన ఆ ¸°వనుని స్వరమును పోల్చి ఆ వైపునకు తిరిగి అతనితో ఎవడు నిన్ను ఇక్కడికి రప్పించెను? ఈ చోటు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నీవేమి చేయుచున్నావు? ఇక్కడ నీకేమి కలిగియున్నదని యడుగ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யாயாதிபதிகள் : 18]]></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2026-06-21T07:42:35Z</dcterms:created>
  <dcterms:modified xsi:type="dcterms:W3CDTF">2026-06-21T07:42:35Z</dcterms:modified>
  <dc:title>நியாயாதிபதிகள் : 18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