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க்கும் கரங்களால் அரவணைப்ப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ானவர் இயேசு அழக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யானவர் இயேசு இனிமைய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ானவர் என் சுவாச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ோஜா தோட்டம் லீலி புஷ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மடியிலே என்றும் ப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 மயிர் சுருள்சுருள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மையும் சிவப்ப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லாட்டுவார் சீராட்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2026-07-31T11:16:16Z</dcterms:created>
  <dcterms:modified xsi:type="dcterms:W3CDTF">2026-07-31T11:16:16Z</dcterms:modified>
  <dc:title>துதிப் பாடல்கள் : 126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