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presProps" Target="presProps.xml"/>
  <Relationship Id="rId69" Type="http://schemas.openxmlformats.org/officeDocument/2006/relationships/viewProps" Target="viewProps.xml"/>
  <Relationship Id="rId7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க்காளங்களை ஊதுகையில், ஜனங்கள் ஆர்ப்பரித்தார்கள்; எக்காள சத்தத்தை ஜனங்கள் கேட்டு, மகா ஆரவாரத்தோடே முழங்குகையில், அலங்கம் இடிந்து விழுந்தது; உடனே ஜனங்கள் அவரவர் தங்களுக்கு நேராகப் பட்டணத்தில் ஏறி, பட்டணத்தைப்பிடி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ட்டணத்திலிருந்த புருஷரையும் ஸ்திரீகளையும் வாலிபரையும் கிழவரையும் ஆடுமாடுகளையும் கழுதைகளையும் சகலத்தையும் பட்டயக்கருக்கினால் சங்காரம் பண்ணி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ட்டணத்திலிருந்த புருஷரையும் ஸ்திரீகளையும் வாலிபரையும் கிழவரையும் ஆடுமாடுகளையும் கழுதைகளையும் சகலத்தையும் பட்டயக்கருக்கினால் சங்காரம் பண்ண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ோசுவா, தேசத்தை வேவுபார்த்த இரண்டு புருஷரை நோக்கி: நீங்கள் அந்த வேசியின் வீட்டிலே போய், நீங்கள் அவளுக்கு ஆணையிட்டபடி அந்த ஸ்திரீயையும் அவளுக்கு உண்டான யாவையும் அங்கேயிருந்து வெளியே கொண்டுவாருங்கள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ோசுவா, தேசத்தை வேவுபார்த்த இரண்டு புருஷரை நோக்கி: நீங்கள் அந்த வேசியின் வீட்டிலே போய், நீங்கள் அவளுக்கு ஆணையிட்டபடி அந்த ஸ்திரீயையும் அவளுக்கு உண்டான யாவையும் அங்கேயிருந்து வெளியே கொண்டுவாருங்கள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வேவுகாரன் அந்த வாலிபர் உள்ளேபோய், ராகாபையும் அவள் தகப்பனையும் அவள் தாயையும் சகோதரர்களையும் அவளுக்குள்ள யாவையும் அவள் குடும்பத்தார் அனைவரையும் வெளியே அழைத்துக்கொண்டுவந்து, அவர்களை இஸ்ரவேல் பாளயத்துக்குப் புறம்பே இருக்கும்படி பண்ணினார்கள்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வேவுகாரன் அந்த வாலிபர் உள்ளேபோய், ராகாபையும் அவள் தகப்பனையும் அவள் தாயையும் சகோதரர்களையும் அவளுக்குள்ள யாவையும் அவள் குடும்பத்தார் அனைவரையும் வெளியே அழைத்துக்கொண்டுவந்து, அவர்களை இஸ்ரவேல் பாளயத்துக்குப் புறம்பே இருக்கும்படி பண்ணினார்கள்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வேவுகாரன் அந்த வாலிபர் உள்ளேபோய், ராகாபையும் அவள் தகப்பனையும் அவள் தாயையும் சகோதரர்களையும் அவளுக்குள்ள யாவையும் அவள் குடும்பத்தார் அனைவரையும் வெளியே அழைத்துக்கொண்டுவந்து, அவர்களை இஸ்ரவேல் பாளயத்துக்குப் புறம்பே இருக்கும்படி பண்ணினார்கள்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ட்டணத்தையும் அதிலுள்ள யாவையும் அக்கினியால் சுட்டெரித்தார்கள்; வெள்ளியையும் பொன்னையும், வெண்கலத்தினாலும் இரும்பினாலும் செய்தபாத்திரங்களையுமாத்திரம் கர்த்தரின் ஆலயப்பொக்கிஷத்தில் சேர்த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ட்டணத்தையும் அதிலுள்ள யாவையும் அக்கினியால் சுட்டெரித்தார்கள்; வெள்ளியையும் பொன்னையும், வெண்கலத்தினாலும் இரும்பினாலும் செய்தபாத்திரங்களையுமாத்திரம் கர்த்தரின் ஆலயப்பொக்கிஷத்தில் சேர்த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ாபத்தீடானதில் ஏதாகிலும் எடுத்துக்கொள்ளுகிறதினாலே நீங்கள் சாபத்தீடாகாதபடிக்கும், இஸ்ரவேல் பாளயத்தைச் சாபத்தீடாக்கி அதைக் கலங்கப்பண்ணாதபடிக்கும், நீங்கள் சாபத்தீடானதற்குமாத்திரம் எச்சரிக்கையாயிருங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ரிகோவை வேவுபார்க்க யோசுவா அனுப்பின ஆட்களை ராகாப் என்னும் வேசி மறைத்துவைத்தபடியினால், அவளையும் அவள் தகப்பன் வீட்டாரையும் அவளுக்குள்ள யாவையும் யோசுவா உயிரோடே வைத்தான்; அவள் இந்நாள்வரைக்கும் இஸ்ரவேலின் நடுவிலே குடியிருக்கிற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ரிகோவை வேவுபார்க்க யோசுவா அனுப்பின ஆட்களை ராகாப் என்னும் வேசி மறைத்துவைத்தபடியினால், அவளையும் அவள் தகப்பன் வீட்டாரையும் அவளுக்குள்ள யாவையும் யோசுவா உயிரோடே வைத்தான்; அவள் இந்நாள்வரைக்கும் இஸ்ரவேலின் நடுவிலே குடியிருக்கிற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ரிகோவை வேவுபார்க்க யோசுவா அனுப்பின ஆட்களை ராகாப் என்னும் வேசி மறைத்துவைத்தபடியினால், அவளையும் அவள் தகப்பன் வீட்டாரையும் அவளுக்குள்ள யாவையும் யோசுவா உயிரோடே வைத்தான்; அவள் இந்நாள்வரைக்கும் இஸ்ரவேலின் நடுவிலே குடியிருக்கிற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க்காலத்திலே யோசுவா: இந்த எரிகோ பட்டணத்தைக் கட்டும்படி எழும்பும் மனுஷன் கர்த்தருக்கு முன்பாகச் சபிக்கப்பட்டிருக்கக்கடவன்; அவன் அதின் அஸ்திபாரத்தைப் போடுகிறபோது தன் மூத்த குமாரனையும், அதின் வாசல்களை வைக்கிறபோது; தன் இளைய குமாரனையும் சாகக் கொடுக்கக்கடவன் என்று சாபம் கூற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க்காலத்திலே யோசுவா: இந்த எரிகோ பட்டணத்தைக் கட்டும்படி எழும்பும் மனுஷன் கர்த்தருக்கு முன்பாகச் சபிக்கப்பட்டிருக்கக்கடவன்; அவன் அதின் அஸ்திபாரத்தைப் போடுகிறபோது தன் மூத்த குமாரனையும், அதின் வாசல்களை வைக்கிறபோது; தன் இளைய குமாரனையும் சாகக் கொடுக்கக்கடவன் என்று சாபம் கூறி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க்காலத்திலே யோசுவா: இந்த எரிகோ பட்டணத்தைக் கட்டும்படி எழும்பும் மனுஷன் கர்த்தருக்கு முன்பாகச் சபிக்கப்பட்டிருக்கக்கடவன்; அவன் அதின் அஸ்திபாரத்தைப் போடுகிறபோது தன் மூத்த குமாரனையும், அதின் வாசல்களை வைக்கிறபோது; தன் இளைய குமாரனையும் சாகக் கொடுக்கக்கடவன் என்று சாபம் கூறி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வ்விதமாய்க் கர்த்தர் யோசுவாவோடேகூட இருந்தார்; அவன் கீர்த்தி தேசமெங்கும் பரம்ப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ரிகோ இஸ்ரவேல் புத்திரருக்கு முன்பாக அடைக்கப்பட்டிருந்தது; ஒருவரும் வெளியே போகவுமில்லை, ஒருவரும் உள்ளே வரவும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ரிகோ இஸ்ரவேல் புத்திரருக்கு முன்பாக அடைக்கப்பட்டிருந்தது; ஒருவரும் வெளியே போகவுமில்லை, ஒருவரும் உள்ளே வரவும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யோசுவாவை நோக்கி: இதோ, எரிகோவையும் அதின் ராஜாவையும் யுத்தவீரரையும் உன் கையில் ஒப்புக்கொடுத்த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ாபத்தீடானதில் ஏதாகிலும் எடுத்துக்கொள்ளுகிறதினாலே நீங்கள் சாபத்தீடாகாதபடிக்கும், இஸ்ரவேல் பாளயத்தைச் சாபத்தீடாக்கி அதைக் கலங்கப்பண்ணாதபடிக்கும், நீங்கள் சாபத்தீடானதற்குமாத்திரம் எச்சரிக்கையாயிர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யோசுவாவை நோக்கி: இதோ, எரிகோவையும் அதின் ராஜாவையும் யுத்தவீரரையும் உன் கையில் ஒப்புக்கொடுத்த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ுத்தபுருஷராகிய நீங்கள் அனைவரும் பட்டணத்தைச் சூழ்ந்து ஒருதரம் சுற்றிவாருங்கள்; இப்படி ஆறுநாள் செய்யக்கடவ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ுத்தபுருஷராகிய நீங்கள் அனைவரும் பட்டணத்தைச் சூழ்ந்து ஒருதரம் சுற்றிவாருங்கள்; இப்படி ஆறுநாள் செய்யக்கடவ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ழு ஆசாரியர் பெட்டிக்கு முன்பாக ஏழு கொம்பு எக்காளங்களைப் பிடித்துக்கொண்டுபோகவேண்டும்; ஏழாம் நாளில் பட்டணத்தை ஏழுதரம் சுற்றிவரக்கடவர்கள்; ஆசாரியர் எக்காளங்களை ஊதவேண்ட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ழு ஆசாரியர் பெட்டிக்கு முன்பாக ஏழு கொம்பு எக்காளங்களைப் பிடித்துக்கொண்டுபோகவேண்டும்; ஏழாம் நாளில் பட்டணத்தை ஏழுதரம் சுற்றிவரக்கடவர்கள்; ஆசாரியர் எக்காளங்களை ஊதவேண்ட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அந்தக் கொம்புகளினால் நெடுந்தொனி இடும்போதும், நீங்கள் எக்காள சத்தத்தைக் கேட்கும்போதும், ஜனங்கள் எல்லாரும் மகா ஆரவாரத்தோடே ஆர்ப்பரிக்கக்கடவர்கள்; அப்பொழுது பட்டணத்தின் அலங்கம் இடிந்துவிழும்; உடனே ஜனங்கள் அவரவர் தங்களுக்கு நேராக ஏறக்கடவர்கள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அந்தக் கொம்புகளினால் நெடுந்தொனி இடும்போதும், நீங்கள் எக்காள சத்தத்தைக் கேட்கும்போதும், ஜனங்கள் எல்லாரும் மகா ஆரவாரத்தோடே ஆர்ப்பரிக்கக்கடவர்கள்; அப்பொழுது பட்டணத்தின் அலங்கம் இடிந்துவிழும்; உடனே ஜனங்கள் அவரவர் தங்களுக்கு நேராக ஏறக்கடவர்கள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அந்தக் கொம்புகளினால் நெடுந்தொனி இடும்போதும், நீங்கள் எக்காள சத்தத்தைக் கேட்கும்போதும், ஜனங்கள் எல்லாரும் மகா ஆரவாரத்தோடே ஆர்ப்பரிக்கக்கடவர்கள்; அப்பொழுது பட்டணத்தின் அலங்கம் இடிந்துவிழும்; உடனே ஜனங்கள் அவரவர் தங்களுக்கு நேராக ஏறக்கடவர்கள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யே நூனின் குமாரனாகிய யோசுவா ஆசாரியரை அழைத்து: உடன்படிக்கைப் பெட்டியை எடுத்துக்கொண்டுபோங்கள்; தொனிக்கும் ஏழு எக்காளங்களையும் ஏழு ஆசாரியர்கள் கர்த்தருடைய பெட்டிக்கு முன்பாகப் பிடித்துக்கொண்டு போகக்கடவர்கள் என்று சொல்லி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ப்படியே நூனின் குமாரனாகிய யோசுவா ஆசாரியரை அழைத்து: உடன்படிக்கைப் பெட்டியை எடுத்துக்கொண்டுபோங்கள்; தொனிக்கும் ஏழு எக்காளங்களையும் ஏழு ஆசாரியர்கள் கர்த்தருடைய பெட்டிக்கு முன்பாகப் பிடித்துக்கொண்டு போகக்கடவர்கள் என்று சொல்லி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ாபத்தீடானதில் ஏதாகிலும் எடுத்துக்கொள்ளுகிறதினாலே நீங்கள் சாபத்தீடாகாதபடிக்கும், இஸ்ரவேல் பாளயத்தைச் சாபத்தீடாக்கி அதைக் கலங்கப்பண்ணாதபடிக்கும், நீங்கள் சாபத்தீடானதற்குமாத்திரம் எச்சரிக்கையாயிர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ஜனங்களை நோக்கி: பட்டணத்தைச் சுற்றி நடந்துபோங்கள்; யுத்தசன்னத்தரானவர்கள் கர்த்தரின் பெட்டிக்குமுன் நடக்கக்கடவர்கள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ஜனங்களை நோக்கி: பட்டணத்தைச் சுற்றி நடந்துபோங்கள்; யுத்தசன்னத்தரானவர்கள் கர்த்தரின் பெட்டிக்குமுன் நடக்கக்கடவர்கள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ுவா ஜனங்களிடத்தில் பேசினவுடனே, தொனிக்கும் ஏழு எக்காளங்களைப் பிடித்திருக்கும் ஏழு ஆசாரியர் கர்த்தருக்கு முன்பாக நடந்து எக்காளங்களை ஊதினார்கள்; கர்த்தருடைய உடன்படிக்கைப் பெட்டி அவர்களுக்குப் பின்சென்ற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ுவா ஜனங்களிடத்தில் பேசினவுடனே, தொனிக்கும் ஏழு எக்காளங்களைப் பிடித்திருக்கும் ஏழு ஆசாரியர் கர்த்தருக்கு முன்பாக நடந்து எக்காளங்களை ஊதினார்கள்; கர்த்தருடைய உடன்படிக்கைப் பெட்டி அவர்களுக்குப் பின்சென்ற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ோசுவா ஜனங்களிடத்தில் பேசினவுடனே, தொனிக்கும் ஏழு எக்காளங்களைப் பிடித்திருக்கும் ஏழு ஆசாரியர் கர்த்தருக்கு முன்பாக நடந்து எக்காளங்களை ஊதினார்கள்; கர்த்தருடைய உடன்படிக்கைப் பெட்டி அவர்களுக்குப் பின்சென்ற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க்காளங்களை ஊதுகிற ஆசாரியருக்குமுன் யுத்தசன்னத்தரானவர்கள் நடந்தார்கள்; பின்தண்டு எக்காளங்கள் ஊதப்படும்போது பெட்டிக்குப் பின்சென்ற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க்காளங்களை ஊதுகிற ஆசாரியருக்குமுன் யுத்தசன்னத்தரானவர்கள் நடந்தார்கள்; பின்தண்டு எக்காளங்கள் ஊதப்படும்போது பெட்டிக்குப் பின்சென்ற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ோசுவா ஜனங்களை நோக்கி: நான் சொல்லும் நாள்மட்டும், நீங்கள் ஆர்ப்பரியாமலும் உங்கள் வாயினால் சத்தங்காட்டாமலும் இருங்கள்; உங்கள் வாயிலிருந்து ஒரு பேச்சும் புறப்படவேண்டாம்; ஆர்ப்பரியுங்கள் என்று உங்களுக்கு நான் சொல்லும் நாளிலே ஆர்ப்பரிப்பீர்களாக என்று கட்டளையிட்டிருந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ோசுவா ஜனங்களை நோக்கி: நான் சொல்லும் நாள்மட்டும், நீங்கள் ஆர்ப்பரியாமலும் உங்கள் வாயினால் சத்தங்காட்டாமலும் இருங்கள்; உங்கள் வாயிலிருந்து ஒரு பேச்சும் புறப்படவேண்டாம்; ஆர்ப்பரியுங்கள் என்று உங்களுக்கு நான் சொல்லும் நாளிலே ஆர்ப்பரிப்பீர்களாக என்று கட்டளையிட்டிருந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ோசுவா ஜனங்களை நோக்கி: நான் சொல்லும் நாள்மட்டும், நீங்கள் ஆர்ப்பரியாமலும் உங்கள் வாயினால் சத்தங்காட்டாமலும் இருங்கள்; உங்கள் வாயிலிருந்து ஒரு பேச்சும் புறப்படவேண்டாம்; ஆர்ப்பரியுங்கள் என்று உங்களுக்கு நான் சொல்லும் நாளிலே ஆர்ப்பரிப்பீர்களாக என்று கட்டளையிட்டிரு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கல வெள்ளியும் பொன்னும், வெண்கலத்தினாலும் இரும்பினாலும் செய்யப்பட்ட பாத்திரங்களும், கர்த்தருக்குப் பரிசுத்தமானவைகள்; அவைகள் கர்த்தரின் பொக்கிஷத்தில் சேரும்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கர்த்தரின் பெட்டியைப் பட்டணத்தைச் சூழ்ந்து ஒருதரம் சுற்றிவரப்பண்ணினான்; அவர்கள் திரும்பப் பாளயத்தில் வந்து, பாளயத்தில் இராத் தங்கின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டியே கர்த்தரின் பெட்டியைப் பட்டணத்தைச் சூழ்ந்து ஒருதரம் சுற்றிவரப்பண்ணினான்; அவர்கள் திரும்பப் பாளயத்தில் வந்து, பாளயத்தில் இராத் தங்கின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ோசுவா அதிகாலமே எழுந்திருந்தான்; ஆசாரியர்கள் கர்த்தரின் பெட்டியைச் சுமந்துகொண்டு போ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ொனிக்கும் ஏழு எக்காளங்களைப் பிடிக்கிற ஏழு ஆசாரியர்களும் எக்காளங்களை ஊதிக்கொண்டே கர்த்தரின் பெட்டிக்கு முன்பாக நடந்தார்கள்; யுத்தசன்னத்தரானவர்கள் அவர்களுக்கு முன்னாலே நடந்தார்கள்; பின்தண்டோவெனில் எக்காளங்கள் ஊதப்படுகையில், கர்த்தரின் பெட்டிக்குப் பின்சென்ற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ொனிக்கும் ஏழு எக்காளங்களைப் பிடிக்கிற ஏழு ஆசாரியர்களும் எக்காளங்களை ஊதிக்கொண்டே கர்த்தரின் பெட்டிக்கு முன்பாக நடந்தார்கள்; யுத்தசன்னத்தரானவர்கள் அவர்களுக்கு முன்னாலே நடந்தார்கள்; பின்தண்டோவெனில் எக்காளங்கள் ஊதப்படுகையில், கர்த்தரின் பெட்டிக்குப் பின்சென்ற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ொனிக்கும் ஏழு எக்காளங்களைப் பிடிக்கிற ஏழு ஆசாரியர்களும் எக்காளங்களை ஊதிக்கொண்டே கர்த்தரின் பெட்டிக்கு முன்பாக நடந்தார்கள்; யுத்தசன்னத்தரானவர்கள் அவர்களுக்கு முன்னாலே நடந்தார்கள்; பின்தண்டோவெனில் எக்காளங்கள் ஊதப்படுகையில், கர்த்தரின் பெட்டிக்குப் பின்சென்ற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ரண்டாம் நாளிலும் பட்டணத்தை ஒருதரம் சுற்றிவந்து, பாளயத்துக்குத் திரும்பினார்கள்; இந்தப்படி ஆறுநாளும் செய்த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ரண்டாம் நாளிலும் பட்டணத்தை ஒருதரம் சுற்றிவந்து, பாளயத்துக்குத் திரும்பினார்கள்; இந்தப்படி ஆறுநாளும் செய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ழாம்நாளில், அதிகாலமே கிழக்கு வெளுக்கும்போது எழுந்திருந்து அந்தப்பிரகாரமே பட்டணத்தை ஏழுதரம் சுற்றிவந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ழாம்நாளில், அதிகாலமே கிழக்கு வெளுக்கும்போது எழுந்திருந்து அந்தப்பிரகாரமே பட்டணத்தை ஏழுதரம் சுற்றிவந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கல வெள்ளியும் பொன்னும், வெண்கலத்தினாலும் இரும்பினாலும் செய்யப்பட்ட பாத்திரங்களும், கர்த்தருக்குப் பரிசுத்தமானவைகள்; அவைகள் கர்த்தரின் பொக்கிஷத்தில் சேரும்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ஏழாம்நாளில், அதிகாலமே கிழக்கு வெளுக்கும்போது எழுந்திருந்து அந்தப்பிரகாரமே பட்டணத்தை ஏழுதரம் சுற்றிவந்த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ழாந்தரம் ஆசாரியர் எக்காளங்களை ஊதுகையில், யோசுவா ஜனங்களை நோக்கி: ஆர்ப்பரியுங்கள், பட்டணத்தை கர்த்தர் உங்களுக்கு ஒப்புக்கொடுத்த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ழாந்தரம் ஆசாரியர் எக்காளங்களை ஊதுகையில், யோசுவா ஜனங்களை நோக்கி: ஆர்ப்பரியுங்கள், பட்டணத்தை கர்த்தர் உங்களுக்கு ஒப்புக்கொடுத்த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னாலும் இந்தப்பட்டணமும் இதிலுள்ள யாவும் கர்த்தருக்குச் சாபத்தீடாயிருக்கும்; நாம் அனுப்பின ஆட்களை ராகாப் என்னும் வேசி மறைத்துவைத்தபடியால், அவளும் அவளோடே வீட்டுக்குள் இருக்கிற அனைவருமாத்திரம் உயிரோடிருக்கக்கடவ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னாலும் இந்தப்பட்டணமும் இதிலுள்ள யாவும் கர்த்தருக்குச் சாபத்தீடாயிருக்கும்; நாம் அனுப்பின ஆட்களை ராகாப் என்னும் வேசி மறைத்துவைத்தபடியால், அவளும் அவளோடே வீட்டுக்குள் இருக்கிற அனைவருமாத்திரம் உயிரோடிருக்கக்கடவ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னாலும் இந்தப்பட்டணமும் இதிலுள்ள யாவும் கர்த்தருக்குச் சாபத்தீடாயிருக்கும்; நாம் அனுப்பின ஆட்களை ராகாப் என்னும் வேசி மறைத்துவைத்தபடியால், அவளும் அவளோடே வீட்டுக்குள் இருக்கிற அனைவருமாத்திரம் உயிரோடிருக்கக்கடவ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க்காளங்களை ஊதுகையில், ஜனங்கள் ஆர்ப்பரித்தார்கள்; எக்காள சத்தத்தை ஜனங்கள் கேட்டு, மகா ஆரவாரத்தோடே முழங்குகையில், அலங்கம் இடிந்து விழுந்தது; உடனே ஜனங்கள் அவரவர் தங்களுக்கு நேராகப் பட்டணத்தில் ஏறி, பட்டணத்தைப்பிடித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க்காளங்களை ஊதுகையில், ஜனங்கள் ஆர்ப்பரித்தார்கள்; எக்காள சத்தத்தை ஜனங்கள் கேட்டு, மகா ஆரவாரத்தோடே முழங்குகையில், அலங்கம் இடிந்து விழுந்தது; உடனே ஜனங்கள் அவரவர் தங்களுக்கு நேராகப் பட்டணத்தில் ஏறி, பட்டணத்தைப்பிடித்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க்காளங்களை ஊதுகையில், ஜனங்கள் ஆர்ப்பரித்தார்கள்; எக்காள சத்தத்தை ஜனங்கள் கேட்டு, மகா ஆரவாரத்தோடே முழங்குகையில், அலங்கம் இடிந்து விழுந்தது; உடனே ஜனங்கள் அவரவர் தங்களுக்கு நேராகப் பட்டணத்தில் ஏறி, பட்டணத்தைப்பிடித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y utterly destroyed all that was in the city, both man and woman, young and old, and ox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heep, and ass, with the edge of the sw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But Joshua had said unto the two men that had spied out the country, Go into the harlot's hous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bring out thence the woman, and all that she has, as all of you swore unto 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 young men that were spies went in, and brought out Rahab, and her father, and 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ther, and her brethren, and all that she had; and they brought out all her kindred, and left the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out the camp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y burnt the city with fire, and all that was therein: only the silver, and the gold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vessels of brass and of iron, they put into the treasury of the house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all of you, in any way keep yourselves from the accursed thing, lest all of you mak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Joshua saved Rahab the harlot alive, and her father's household, and all that she had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e dwells in Israel even unto this day; because she hid the messengers, which Joshua sent to sp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Jerich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Joshua adjured them at that time, saying, Cursed be the man before the LORD, that rises u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builds this city Jericho: he shall lay the foundation thereof in his firstborn, and in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ngest son shall he set up the gates of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So the LORD was with Joshua; and his fame was noised throughout all the count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Now Jericho was strictly shut up because of the children of Israel: none went out, and none c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 LORD said unto Joshua, See, I have given into yours hand Jericho, and the king thereof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selves accursed, when all of you take of the accursed thing, and make the camp of Israel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mighty men of valou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all of you shall compass the city, all you men of war, and go round about the city once. Th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you do six day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seven priests shall bear before the ark seven trumpets of rams' horns: and the seventh d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of you shall compass the city seven times, and the priests shall blow with the trumpe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it shall come to pass, that when they make a long blast with the ram's horn, and when 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hear the sound of the trumpet, all the people shall shout with a great shout; and the wall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ity shall fall down flat, and the people shall ascend up every man straight before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Joshua the son of Nun called the priests, and said unto them, Take up the ark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venant, and let seven priests bear seven trumpets of rams' horns before the ark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urse, and trouble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e said unto the people, Pass on, and compass the city, and let him that is armed pass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fore the ark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it came to pass, when Joshua had spoken unto the people, that the seven priests bearing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ven trumpets of rams' horns passed on before the LORD, and blew with the trumpets: and the ark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ovenant of the LORD followed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 armed men went before the priests that blew with the trumpets, and the rear guard c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ter the ark, the priests going on, and blowing with the trumpe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Joshua had commanded the people, saying, All of you shall not shout, nor make any noise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voice, neither shall any word proceed out of your mouth, until the day I bid you shout; th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all of you shou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But all the silver, and gold, and vessels of brass and iron, are consecrated unto the LORD: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So the ark of the LORD compassed the city, going about it once: and they came into the camp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dged in the cam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Joshua rose early in the morning, and the priests took up the ark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seven priests bearing seven trumpets of rams' horns before the ark of the LORD went 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tinually, and blew with the trumpets: and the armed men went before them; but the rear guard c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ter the ark of the LORD, the priests going on, and blowing with the trumpe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 second day they compassed the city once, and returned into the camp: so they did six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ay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it came to pass on the seventh day, that they rose early about the dawning of the day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passed the city after the same manner seven times: only on that day they compassed the city se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come into the treasury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im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it came to pass at the seventh time, when the priests blew with the trumpets, Joshua sa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the people, Shout; for the LORD has given you the c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 city shall be accursed, even it, and all that are therein, to the LORD: only Rahab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rlot shall live, she and all that are with her in the house, because she hid the messengers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s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So the people shouted when the priests blew with the trumpets: and it came to pass, whe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ople heard the sound of the trumpet, and the people shouted with a great shout, that the wall fe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wn flat, so that the people went up into the city, every man straight before him, and they too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2026-09-05T21:50:57Z</dcterms:created>
  <dcterms:modified xsi:type="dcterms:W3CDTF">2026-09-05T21:50:57Z</dcterms:modified>
  <dc:title>Joshua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