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ரோது அவனை வெளியே கொண்டுவரும்படி குறித்திருந்த நாளுக்கு முந்தின நாள் இராத்திரியிலே, பேதுரு இரண்டு சங்கிலிகளினாலே கட்டப்பட்டு. இரண்டு சேவகர் நடுவே நித்திரைபண்ணிக்கொண்டிருந்தான்; காவற்காரரும் கதவுக்கு முன்னிருந்து சிறைச்சாலையைக் காத்துக்கொண்ட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டைய தூதன் அங்கே வந்து நின்றான்; அறையிலே வெளிச்சம் பிரகாசித்தது, அவன் பேதுருவை விலாவிலே தட்டி, சீக்கிரமாய் எழுந்திரு என்று அவனை எழுப்பினான் அவனுடைய சங்கிலிகள் அவன் கைகளிலிருந்து விழ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டைய தூதன் அங்கே வந்து நின்றான்; அறையிலே வெளிச்சம் பிரகாசித்தது, அவன் பேதுருவை விலாவிலே தட்டி, சீக்கிரமாய் எழுந்திரு என்று அவனை எழுப்பினான் அவனுடைய சங்கிலிகள் அவன் கைகளிலிருந்து விழ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ூதன் அவனை நோக்கி: உன் அரையைக் கட்டி, உன் பாதரட்சைகளைத் தொடுத்துக்கொள் என்றான். அவன் அந்தப்படியே செய்தான். தூதன் பின்னும் அவனை நோக்கி: உன் வஸ்திரத்தைப் போர்த்துக்கொண்டு என் பின்னே வா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ூதன் அவனை நோக்கி: உன் அரையைக் கட்டி, உன் பாதரட்சைகளைத் தொடுத்துக்கொள் என்றான். அவன் அந்தப்படியே செய்தான். தூதன் பின்னும் அவனை நோக்கி: உன் வஸ்திரத்தைப் போர்த்துக்கொண்டு என் பின்னே வா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படியே அவன் புறப்பட்டு அவனுக்குப் பின்சென்று, தூதனால் செய்யப்பட்டது மெய்யென்று அறியாமல், தான் ஒரு தரிசனங்காண்கிறதாக நின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ப்படியே அவன் புறப்பட்டு அவனுக்குப் பின்சென்று, தூதனால் செய்யப்பட்டது மெய்யென்று அறியாமல், தான் ஒரு தரிசனங்காண்கிறதாக நின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முதலாங்காவலையும் இரண்டாங்காவலையும் கடந்து, நகரத்திற்குப்போகிற இருப்புக்கதவண்டையிலே வந்தபோது அது தானாய் அவர்களுக்குத் திறவுண்டது; அதின் வழியாய் அவர்கள் புறப்பட்டு ஒரு வீதி நெடுக நடந்துபோனார்கள்; உடனே தூதன் அவனை விட்டுப்போய்வி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முதலாங்காவலையும் இரண்டாங்காவலையும் கடந்து, நகரத்திற்குப்போகிற இருப்புக்கதவண்டையிலே வந்தபோது அது தானாய் அவர்களுக்குத் திறவுண்டது; அதின் வழியாய் அவர்கள் புறப்பட்டு ஒரு வீதி நெடுக நடந்துபோனார்கள்; உடனே தூதன் அவனை விட்டுப்போய்வி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ேதுருவுக்குத் தெளிவு வந்தபோது: ஏரோதின் கைக்கும் யூதஜனங்களின் எண்ணங்களுக்கும் என்னை விடுதலையாக்கும்படிக்குக் கர்த்தர் தம்முடைய தூதனை அனுப்பினாரென்று நான் இப்பொழுது மெய்யாய் அறிந்திருக்கிற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ஏரோதுராஜா சபையிலே சிலரைத் துன்பப்படுத்தத் தொடங்கி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ேதுருவுக்குத் தெளிவு வந்தபோது: ஏரோதின் கைக்கும் யூதஜனங்களின் எண்ணங்களுக்கும் என்னை விடுதலையாக்கும்படிக்குக் கர்த்தர் தம்முடைய தூதனை அனுப்பினாரென்று நான் இப்பொழுது மெய்யாய் அறிந்திருக்கிற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ப்படி நிச்சயித்துக்கொண்டு, மாற்கு என்னும் பேர்கொண்ட யோவானுடைய தாயாகிய மரியாள் வீட்டுக்கு வந்தான்; அங்கே அநேகர் கூடி ஜெபம்பண்ணிக்கொண்ட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ப்படி நிச்சயித்துக்கொண்டு, மாற்கு என்னும் பேர்கொண்ட யோவானுடைய தாயாகிய மரியாள் வீட்டுக்கு வந்தான்; அங்கே அநேகர் கூடி ஜெபம்பண்ணிக்கொண்டி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ேதுரு வாசற்கதவைத் தட்டினபோது ரோதை என்னும் பேர்கொண்ட ஒரு பெண் ஒற்றுக்கேட்க வந்த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பேதுருவின் சத்தத்தை அறிந்து சந்தோஷத்தினால் கதவைத் திறவாமல், உள்ளேயோடி, பேதுரு வாசலுக்குமுன்னே நிற்கிறார் என்று அறிவித்த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பேதுருவின் சத்தத்தை அறிந்து சந்தோஷத்தினால் கதவைத் திறவாமல், உள்ளேயோடி, பேதுரு வாசலுக்குமுன்னே நிற்கிறார் என்று அறிவித்த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: நீ பிதற்றுகிறாய் என்றார்கள். அவளோ அவர்தானென்று உறுதியாய்ச் சாதித்தாள். அப்பொழுது அவர்கள்: அவருடைய தூதனாயிருக்கலாம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: நீ பிதற்றுகிறாய் என்றார்கள். அவளோ அவர்தானென்று உறுதியாய்ச் சாதித்தாள். அப்பொழுது அவர்கள்: அவருடைய தூதனாயிருக்கலாம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ேதுரு பின்னும் தட்டிக்கொண்டிருந்தான். அவர்கள் திறந்தபோது அவனைக் கண்டு பிரம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பேசாமலிருக்கும்படி அவன் கையமர்த்தி, கர்த்தர் தன்னைக் காவலிலிருந்து விடுதலையாக்கின விதத்தை அவர்களுக்கு விவரித்து, இந்தச் செய்தியை யாக்கோபுக்கும் சகோதரருக்கும் அறிவியுங்கள் என்று சொல்லி; புறப்பட்டு, வேறொரு இடத்திற்குப்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ோவானுடைய சகோதரனாகிய யாக்கோபைப் பட்டயத்தினாலே கொலைசெய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பேசாமலிருக்கும்படி அவன் கையமர்த்தி, கர்த்தர் தன்னைக் காவலிலிருந்து விடுதலையாக்கின விதத்தை அவர்களுக்கு விவரித்து, இந்தச் செய்தியை யாக்கோபுக்கும் சகோதரருக்கும் அறிவியுங்கள் என்று சொல்லி; புறப்பட்டு, வேறொரு இடத்திற்குப்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ொழுது விடிந்தபின்பு பேதுருவைக் குறித்துச் சேவகருக்குள்ளே உண்டான கலக்கம் கொஞ்சமல்ல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ரோது அவனைத் தேடிக் காணாமற்போனபோது, காவற்காரரை விசாரணைசெய்து, அவர்களைக் கொலைசெய்யும்படி கட்டளையிட்டு, பின்பு யூதேயா தேசத்தைவிட்டுச் செசரியா பட்டணத்துக்குப்போய், அங்கே வாசம்பண்ண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ஏரோது அவனைத் தேடிக் காணாமற்போனபோது, காவற்காரரை விசாரணைசெய்து, அவர்களைக் கொலைசெய்யும்படி கட்டளையிட்டு, பின்பு யூதேயா தேசத்தைவிட்டுச் செசரியா பட்டணத்துக்குப்போய், அங்கே வாசம்பண்ண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ஏரோது தீரியர்பேரிலும் சீதோனியர் பேரிலும் மிகவுங் கோபமாயிருந்தான். தங்கள் தேசம் ராஜாவின் தேசத்தினால் போஷிக்கப்பட்டபடியினால், அவர்கள் ஒருமனப்பட்டு, அவனிடத்தில் வந்து, ராஜாவின் வீட்டு விசாரனைக்காரனாகிய பிலாத்துவைத் தங்கள் வசமாக்கிச் சமாதானம் கேட்டுக்கொண்டார்கள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றித்தநாளிலே: ஏரோது ராஜவஸ்திரம் தரித்துக்கொண்டு, சிங்காசனத்தின் மேல் உட்கார்ந்து, அவர்களுக்குப் பிரசங்கம்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ுறித்தநாளிலே: ஏரோது ராஜவஸ்திரம் தரித்துக்கொண்டு, சிங்காசனத்தின் மேல் உட்கார்ந்து, அவர்களுக்குப் பிரசங்கம்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ஜனங்கள் இது மனுஷசத்தமல்ல, இது தேவசத்தம் என்று ஆர்ப்பரி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யூதருக்குப் பிரியமாயிருக்கிறதென்று அவன் கண்டு, பேதுருவையும் பிடிக்கத்தொடர்ந்தான். அப்பொழுது புளிப்பில்லாத அப்பப்பண்டிகை நாட்கள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தேவனுக்கு மகிமையைச் செலுத்தாதபடியினால் உடனே கர்த்தருடைய தூதன் அவனை அடித்தான்; அவன் புழுப்புழுத்து இற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ேவவசனம் வளர்ந்து பெருக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்னபாவும் சவுலும் தர்ம ஊழியத்தை நிறைவேற்றினபின்பு மாற்கு என்னும் மறுபேர்கொண்ட யோவானைக் கூட்டிக்கொண்டு எருசலேமைவிட்டுத் திரும்பிவ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ர்னபாவும் சவுலும் தர்ம ஊழியத்தை நிறைவேற்றினபின்பு மாற்கு என்னும் மறுபேர்கொண்ட யோவானைக் கூட்டிக்கொண்டு எருசலேமைவிட்டுத் திரும்பிவ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யூதருக்குப் பிரியமாயிருக்கிறதென்று அவன் கண்டு, பேதுருவையும் பிடிக்கத்தொடர்ந்தான். அப்பொழுது புளிப்பில்லாத அப்பப்பண்டிகை நாட்கள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ைப் பிடித்துச் சிறைச்சாலையிலே வைத்து, பஸ்காபண்டிகைக்குப் பின்பு ஜனங்களுக்கு முன்பாக அவனை வெளியே கொண்டுவரலாமென்று எண்ணி, அவனைக் காக்கும்படி வகுப்புக்கு நான்கு போர்ச்சேவகராக ஏற்படுத்திய நான்கு வகுப்புகளின் வசமாக ஒப்புவ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ைப் பிடித்துச் சிறைச்சாலையிலே வைத்து, பஸ்காபண்டிகைக்குப் பின்பு ஜனங்களுக்கு முன்பாக அவனை வெளியே கொண்டுவரலாமென்று எண்ணி, அவனைக் காக்கும்படி வகுப்புக்கு நான்கு போர்ச்சேவகராக ஏற்படுத்திய நான்கு வகுப்புகளின் வசமாக ஒப்புவ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பேதுரு சிறைச்சாலையிலே காக்கப்படிருக்கையில் சபையார் அவனுக்காக தேவனை நோக்கி ஊக்கத்தோடே ஜெபம்பண்ண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ரோது அவனை வெளியே கொண்டுவரும்படி குறித்திருந்த நாளுக்கு முந்தின நாள் இராத்திரியிலே, பேதுரு இரண்டு சங்கிலிகளினாலே கட்டப்பட்டு. இரண்டு சேவகர் நடுவே நித்திரைபண்ணிக்கொண்டிருந்தான்; காவற்காரரும் கதவுக்கு முன்னிருந்து சிறைச்சாலையைக் காத்துக்கொண்ட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ద్దరు సైనికుల మధ్య నిద్రించు చుండెను; మరియు కావలివారు తలుపు ఎదుట చెరసాల కాచుకొన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ఇదిగో ప్రభువు దూత అతనిదగ్గర నిలిచెను; అతడుండిన గదిలో వెలుగు ప్రకాశించెను. దూత పేతురు ప్రక్క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ట్టిత్వరగా లెమ్మని చెప్పి అతని లేపగా సంకెళ్లు అతని చేతులనుండి ఊడిప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ప్పుడు దూత అతనితో నీవు నడుము కట్టుకొని చెప్పులు తొడుగుకొనుమనెను. అతడాలాగు చేసిన తరువాత దూత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స్త్రము పైన వేసికొని నా వెంబడి రమ్మని అతన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 వెలుపలికి వచ్చి దూత వెంబడి వెళ్లి, దూతవలన జరిగినది నిజముగా జరిగెనని గ్రహింపక, తనకు దర్శ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ిగెనని తల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ొదటి కావలిని రెండవ కావలిని దాటి పట్టణమునకు పోవు ఇనుప గవినియొద్దకు వచ్చినప్పుడు దానంతట అద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ి తెరచుకొనెను. వారు బయలుదేరి యొక వీధి దాటినవెంటనే దూత అతనిని విడిచ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పేతురుకు తెలివివచ్చిప్రభువు తన దూతను పంపి హేరోదు చేతిలోనుండియు, యూదులను ప్రజలు నాకు చే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దాపు అదే కాలమందు రాజైన హేరోదుసంఘపువారిలో కొందరిని బాధపెట్టుటకు బలాత్కార ముగా ప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ద్దేశించిన వాటన్నిటినుండియు నన్ను తప్పించి యున్నాడని యిప్పుడు నాకు నిజముగా తెలియునని అన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ఇట్లు ఆలోచించుకొని అతడు మార్కు అను మారు పేరుగల యోహాను తల్లియైన మరియ యింటికి వచ్చెను; అక్కడ అన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లుకూడి ప్రార్థనచేయ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తడు తలవాకిటి తలుపు తట్టుచుండగా, రొదే అను ఒక చిన్నది ఆలకించుట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ఆమె పేతురు స్వరము గుర్తుపట్టి, సంతోషముచేత తలుపుతీయక లోపలికి పరుగెతికొని పోయిపేతురు తలుపు 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లుచున్నాడని తెలి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ందుకు వారునీవు పిచ్చిదానవనిరి; అయితే తాను చెప్పినదే నిజమని ఆమె దృఢముగా చెప్పినప్పుడు వార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త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పేతురు ఇంకను తట్టుచున్నందున వారు తలుపు తీసి అతనిని చూచి విభ్రాంతి నొంద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తడుఊరకుండుడని వారికి చేసైగచేసి, ప్రభువు తన్ను చెరసాలలోనుండి యేలాగు తీసికొనివచ్చెనో వార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ోహాను సహోదరుడైన యాకోబును ఖడ్గముతో చం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వరించియాకోబుకును సహోదరులకును ఈ సంగతులు తెలియజేయుడ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తెల్లవారగనే పేతురు ఏమాయెనో అని సైనికులలో కలిగిన గలిబిలి యింతంతకా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హేరోదు అతనికోసరము వెదకినప్పుడు అతడు కనబడనందున కావలి వారిని విమర్శించి వారిని చంప నాజ్ఞ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టు తరువాత హేరోదు యూదయ నుండి కైసరయకు వెళ్లి అక్కడ నివస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తూరీయులమీదను సీదోనీయులమీదను అతనికి అత్యా గ్రహము కలిగినందున వారేకమనస్సుతో రాజునొద్దకు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తఃపురమునకు పైవిచారణకర్తయగు బ్లాస్తును తమ పక్షముగా చేసికొని సమాధాన పడవలెనని వేడుకొనిరి; ఎందుక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యొక్క దేశమునుండి వారి దేశమునకు గ్రాసము వచ్చ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ియమింపబడిన దినమందు హేరోదు రాజవస్త్రములు ధరించుకొని న్యాయపీఠము మీద కూర్చుండి వారి యెదు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పన్యాసము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జనులుఇది దైవస్వరమేకాని మానవస్వరముకాదని కేకలు వ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ఇది యూదులకు ఇష్టమైన కార్యమని తెలిసికొని పేతురునుకూడ పట్టుకొనెను. ఆ దినములు పులియని రొట్టెల పండు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అతడు దేవుని మహిమపరచనందున వెంటనే ప్రభువు దూత అతని మొత్తెను గనుక పురుగులు పడి ప్రాణము విడ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దేవుని వాక్యము ప్రబలమై వ్యాపించ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బర్నబాయు సౌలును తమ పరిచర్య నెరవేర్చిన తరువాత మార్కు అను మారు పేరుగల యోహానును వెంటబె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రూషలేమునుండి తిరిగి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న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తనిని పట్టుకొని చెరసాలలో వేయించి, పస్కా పండుగైన పిమ్మట ప్రజలయొద్దకు అతని తేవలెనని ఉద్దేశించ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కి కావలియుండుటకు నాలుగు చతుష్టయముల సైని కులకు అతనిని అప్పగించె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పేతురు చెరసాలలో ఉంచ బడెను, సంఘమయితే అతనికొరకు అత్యాసక్తితో దేవునికి ప్రార్థనచేయ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హేరోదు అతనిని వెలుపలికి తీసికొని రావలెననియుండగా, ఆ రాత్రియే పేతురు రెండు సంకెళ్లతో బంధింపబ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2026-05-30T22:04:33Z</dcterms:created>
  <dcterms:modified xsi:type="dcterms:W3CDTF">2026-05-30T22:04:33Z</dcterms:modified>
  <dc:title>அப்போஸ்தலர்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