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னம் என்னை நித்தம் காக்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சாவின் லாபம் மாட்சிமை மிகு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டத்திலுள்ள சாபம் உம்மால்தானே நீங்க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மாக உம்மை நான் அருந்தவே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, உன்னை ஜோடி, தோஷம் யாவையும் 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ண்டை சேர ஓடி நன்றாய் ஜாக்கிரதைப்ப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பந்திக்கு அழ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ோஜனத்தின்மேலே வாஞ்சையாய் இருக்கிற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இம்மானுவேலே பக்தியாய் உட்கொள்ள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ீரே ஜீவ அப்பமான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ரத்தத்தாலே என்னை அன்பாய் இரட்சித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ீர் இரக்கத்தாலே எனக்கென்றும் ஈ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2026-09-08T14:52:16Z</dcterms:created>
  <dcterms:modified xsi:type="dcterms:W3CDTF">2026-09-08T14:52:16Z</dcterms:modified>
  <dc:title>துதிப் பாடல்கள் : 233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