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ப் பானம் என்னை நித்தம் காக்கவ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ுடைய சாவின் லாபம் மாட்சிமை மிகுந்த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ிடத்திலுள்ள சாபம் உம்மால்தானே நீங்கிற்ற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மாக உம்மை நான் அருந்தவே.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துமாவே, உன்னை ஜோடி, தோஷம் யாவையும் வ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பரண்டை சேர ஓடி நன்றாய் ஜாக்கிரதைப்பட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உன்னை பந்திக்கு அழைக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ப் போஜனத்தின்மேலே வாஞ்சையாய் இருக்கிறே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ே இம்மானுவேலே பக்தியாய் உட்கொள்ளுவே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ரீரே ஜீவ அப்பமானவ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சில்லாத ரத்தத்தாலே என்னை அன்பாய் இரட்சித்தீ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ை நீர் இரக்கத்தாலே எனக்கென்றும் ஈகி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2026-06-10T09:09:59Z</dcterms:created>
  <dcterms:modified xsi:type="dcterms:W3CDTF">2026-06-10T09:09:59Z</dcterms:modified>
  <dc:title>துதிப் பாடல்கள் : 233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