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ன்னிடத்தில் எகிப்துக்கு வருமுன்னே உனக்கு எகிப்துதேசத்தில் பிறந்த உன் இரண்டு குமாரரும் என்னுடைய குமாரர்; ரூபன் சிமியோன் என்பவர்களைப்போல, எப்பீராயீமும் மனாசேயும் என்னுடைய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ுக்குப்பின், நீ பெறும் பிள்ளைகள் உன்னுடையவர்கள்; அவர்கள் தங்கள் தங்கள் சகோதரருடைய பேரால் அழைக்கப்பட்டு அவர்களுக்குரிய சுதந்தரத்தில் பங்குபெற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ுக்குப்பின், நீ பெறும் பிள்ளைகள் உன்னுடையவர்கள்; அவர்கள் தங்கள் தங்கள் சகோதரருடைய பேரால் அழைக்கப்பட்டு அவர்களுக்குரிய சுதந்தரத்தில் பங்குபெற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யோசேப்பின் குமாரரைப் பார்த்து: இவர்கள் யார் என்று கே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ேப்பு தன் தகப்பனை நோக்கி: இவர்கள் இவ்விடத்தில் தேவன் அருளின குமாரர் என்றான். அப்பொழுது அவன்: நான் அவர்களை ஆசீர்வதிக்கும்படி அவர்களை என் கிட்டக்கொண்டுவ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ேப்பு தன் தகப்பனை நோக்கி: இவர்கள் இவ்விடத்தில் தேவன் அருளின குமாரர் என்றான். அப்பொழுது அவன்: நான் அவர்களை ஆசீர்வதிக்கும்படி அவர்களை என் கிட்டக்கொண்டுவா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திர்வயதினால் இஸ்ரவேலின் கண்கள் மங்கலாயிருந்தபடியால், அவன் நன்றாய்ப் பார்க்கக் கூடாதிருந்தது. அவர்களை அவனண்டையிலே சேரப்பண்ணினான்; அப்பொழுது அவன் அவர்களை முத்தஞ்செய்து அணைத்து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, உம்முடைய தகப்பனாருக்கு வருத்தமாயிருக்கிறது என்று யோசேப்புக்குச் சொல்லப்பட்டது. அப்பொழுது அவன் தன் இரண்டு குமாரராகிய மனாசேயையும் எப்பீராயீமையும் தன்னோடேகூடக் கொண்டு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திர்வயதினால் இஸ்ரவேலின் கண்கள் மங்கலாயிருந்தபடியால், அவன் நன்றாய்ப் பார்க்கக் கூடாதிருந்தது. அவர்களை அவனண்டையிலே சேரப்பண்ணினான்; அப்பொழுது அவன் அவர்களை முத்தஞ்செய்து அணைத்துக்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யோசேப்பை நோக்கி: உன் முகத்தைக் காண்பேன் என்று நான் நினைக்கவில்லை; ஆனாலும் இதோ, உன் சந்ததியையும் காணும்படி தேவன் எனக்கு அருள் செய்த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யோசேப்பை நோக்கி: உன் முகத்தைக் காண்பேன் என்று நான் நினைக்கவில்லை; ஆனாலும் இதோ, உன் சந்ததியையும் காணும்படி தேவன் எனக்கு அருள் செய்த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ுடைய முழங்கால்கள் நடுவே இருந்த பிள்ளைகளை யோசேப்பு பின்னிடப்பண்ணி, அவனுடைய முகத்துக்கு முன்பாகத் தரைமட்டும் குனிந்து வணங்க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யோசேப்பு அவ்விருவரையும் கொண்டுவந்து, எப்பிராயீமைத் தன் வலது கையினாலே இஸ்ரவேலின் இடது கைக்கு நேராகவும், மனாசேயைத் தன் இடதுகையினாலே இஸ்ரவேலின் வலதுகைக்கு நேராகவும் வி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யோசேப்பு அவ்விருவரையும் கொண்டுவந்து, எப்பிராயீமைத் தன் வலது கையினாலே இஸ்ரவேலின் இடது கைக்கு நேராகவும், மனாசேயைத் தன் இடதுகையினாலே இஸ்ரவேலின் வலதுகைக்கு நேராகவும் வ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இஸ்ரவேல், மனமறிய, தன் வலதுகையை நீட்டி, இளையவனாகிய எப்பிராயீமுடைய தலையின்மேலும், மனாசே மூத்தவனாயிருந்தும், தன் இடதுகையை மனாசேயுடைய தலையின்மேலும் வை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இஸ்ரவேல், மனமறிய, தன் வலதுகையை நீட்டி, இளையவனாகிய எப்பிராயீமுடைய தலையின்மேலும், மனாசே மூத்தவனாயிருந்தும், தன் இடதுகையை மனாசேயுடைய தலையின்மேலும் வை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சேப்பை ஆசீர்வதித்து: என் பிதாக்களாகிய ஆபிரகாமும் ஈசாக்கும் வழிபட்டு வணங்கிய தேவனும், நான் பிறந்த நாள்முதல் இந்நாள்வரைக்கும் என்னை ஆதரித்துவந்த தேவன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சேப்பை ஆசீர்வதித்து: என் பிதாக்களாகிய ஆபிரகாமும் ஈசாக்கும் வழிபட்டு வணங்கிய தேவனும், நான் பிறந்த நாள்முதல் இந்நாள்வரைக்கும் என்னை ஆதரித்துவந்த தேவன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, உம்முடைய தகப்பனாருக்கு வருத்தமாயிருக்கிறது என்று யோசேப்புக்குச் சொல்லப்பட்டது. அப்பொழுது அவன் தன் இரண்டு குமாரராகிய மனாசேயையும் எப்பீராயீமையும் தன்னோடேகூடக் கொண்டு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த் தீமைக்கும் நீங்கலாக்கி என்னை மீட்ட தூதனுமானவர் இந்தப் பிள்ளைகளை ஆசீர்வதிப்பாராக, என்பேரும் என் பிதாக்களாகிய ஆபிரகாம் ஈசாக்கு என்பவர்களின் பேரும் இவர்களுக்கு இடப்படக்கடவது; பூமியில் இவர்கள் மிகுதியாய்ப் பெருகக்கடவ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த் தீமைக்கும் நீங்கலாக்கி என்னை மீட்ட தூதனுமானவர் இந்தப் பிள்ளைகளை ஆசீர்வதிப்பாராக, என்பேரும் என் பிதாக்களாகிய ஆபிரகாம் ஈசாக்கு என்பவர்களின் பேரும் இவர்களுக்கு இடப்படக்கடவது; பூமியில் இவர்கள் மிகுதியாய்ப் பெருகக்கடவ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் தன் வலதுகையை எப்பிராயீமுடைய தலையின்மேல் வைத்ததை யோசேப்பு கண்டு, அது தனக்குப் பிரியமில்லாதபடியால், எப்பீராயீமுடைய தலையின்மேல் இருந்த தன் தகப்பனுடைய கையை மனாசேயினுடைய தலையின்மேல் வைக்கும்படிக்கு எடுத்த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் தன் வலதுகையை எப்பிராயீமுடைய தலையின்மேல் வைத்ததை யோசேப்பு கண்டு, அது தனக்குப் பிரியமில்லாதபடியால், எப்பீராயீமுடைய தலையின்மேல் இருந்த தன் தகப்பனுடைய கையை மனாசேயினுடைய தலையின்மேல் வைக்கும்படிக்கு எடுத்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கப்பனே, அப்படியல்ல, இவன் மூத்தவன், இவனுடைய தலையின்மேல் உம்முடைய வலதுகையை வைக்கவேண்டு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ோ தடுத்து: அது எனக்குத் தெரியும், என் மகனே, எனக்குத் தெரியும்; இவனும் ஒரு ஜனக்கூட்டமாவான், இவனும் பெருகுவான்; இவனுடைய தம்பியோ இவனிலும் அதிகமாய்ப் பெருகுவான்; அவனுடைய சந்ததியார் திரளான ஜனங்களாவார்கள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ோ தடுத்து: அது எனக்குத் தெரியும், என் மகனே, எனக்குத் தெரியும்; இவனும் ஒரு ஜனக்கூட்டமாவான், இவனும் பெருகுவான்; இவனுடைய தம்பியோ இவனிலும் அதிகமாய்ப் பெருகுவான்; அவனுடைய சந்ததியார் திரளான ஜனங்களாவார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்விதமாக அவன் அன்றைத்தினம் அவர்களை ஆசீர்வதித்து: தேவன் உன்னை எப்பிராயீமைப்போலவும் மனாசேயைப்போலவும் ஆக்குவாராக என்று இஸ்ரவேலர் உன்னை முன்னிட்டு வாழ்த்துவார்கள் என்று சொல்லி, எப்பிராயீமை மனாசேக்கு முன்னே வ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்விதமாக அவன் அன்றைத்தினம் அவர்களை ஆசீர்வதித்து: தேவன் உன்னை எப்பிராயீமைப்போலவும் மனாசேயைப்போலவும் ஆக்குவாராக என்று இஸ்ரவேலர் உன்னை முன்னிட்டு வாழ்த்துவார்கள் என்று சொல்லி, எப்பிராயீமை மனாசேக்கு முன்னே வை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இஸ்ரவேல் யோசேப்பை நோக்கி: இதோ, நான் மரணமடையப்போகிறேன்; தேவன் உங்களோடே இருப்பார்; அவர் உங்கள் பிதாக்களின் தேசத்துக்கு உங்களைத் திரும்பவும் போகப்பண்ணுவார் என்ற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உம்முடைய குமாரனாகிய யோசேப்பு உம்மிடத்தில் வந்திருக்கிறார் என்று யாக்கோபுக்குச் அறிவிக்கப்பட்டது; அப்பொழுது இஸ்ரவேல் தன்னைத் திடப்படுத்திக் கொண்டு, கட்டிலின்மேல் உட்கார்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இஸ்ரவேல் யோசேப்பை நோக்கி: இதோ, நான் மரணமடையப்போகிறேன்; தேவன் உங்களோடே இருப்பார்; அவர் உங்கள் பிதாக்களின் தேசத்துக்கு உங்களைத் திரும்பவும் போகப்பண்ணுவார் என்ற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கோதரருக்குக் கொடுத்ததைப்பார்க்கிலும், நான் என் பட்டயத்தாலும், என் வில்லினாலும், எமோரியர் கையிலிருந்து சம்பாதித்த ஒரு நிலத்தை உனக்கு அதிகமான பங்காகக் கொடுத்தேன் என்றும்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கோதரருக்குக் கொடுத்ததைப்பார்க்கிலும், நான் என் பட்டயத்தாலும், என் வில்லினாலும், எமோரியர் கையிலிருந்து சம்பாதித்த ஒரு நிலத்தை உனக்கு அதிகமான பங்காகக் கொடுத்தேன் என்றும் 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உம்முடைய குமாரனாகிய யோசேப்பு உம்மிடத்தில் வந்திருக்கிறார் என்று யாக்கோபுக்குச் அறிவிக்கப்பட்டது; அப்பொழுது இஸ்ரவேல் தன்னைத் திடப்படுத்திக் கொண்டு, கட்டிலின்மேல் உட்கார்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க்கோபு யோசேப்பை நோக்கி: சர்வவல்லமையுள்ள தேவன் கானான் தேசத்திலுள்ள லூஸ் என்னும் இடத்தில் எனக்குத் தரிசனமாகி, என்னை ஆசீர்வதித்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ப் பலுகவும் பெருகவும் பண்ணி, உன்னைப் பல ஜனக்கூட்டமாக்கி, உனக்குப் பின்வரும் உன் சந்ததிக்கு இந்தத் தேசத்தை நித்திய சுதந்தரமாகக் கொடுப்பேன் என்று என்னோடே சொன்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ப் பலுகவும் பெருகவும் பண்ணி, உன்னைப் பல ஜனக்கூட்டமாக்கி, உனக்குப் பின்வரும் உன் சந்ததிக்கு இந்தத் தேசத்தை நித்திய சுதந்தரமாகக் கொடுப்பேன் என்று என்னோடே சொன்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ன்னிடத்தில் எகிப்துக்கு வருமுன்னே உனக்கு எகிப்துதேசத்தில் பிறந்த உன் இரண்டு குமாரரும் என்னுடைய குமாரர்; ரூபன் சிமியோன் என்பவர்களைப்போல, எப்பீராயீமும் மனாசேயும் என்னுடைய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ిడ్డలే; రూబేను షిమ్యోనులవలె ఎఫ్రాయిము మనష్షే నా బిడ్డలై 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ారి తరువాత నీవు కనిన సంతానము నీదే; వారు తమ సహోదరుల స్వాస్థ్యమునుబట్టి వారి పేళ్ల చొప్ప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లువబ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పద్దనరామునుండి నేను వచ్చుచున్నప్పుడు, ఎఫ్రాతాకు ఇంక కొంత దూరమున నుండగా మార్గమున రాహేలు కనా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ములో నా యెదుట మృతి పొందెను. అక్కడ బేత్లెహేమను ఎఫ్రాతా మార్గమున నేను ఆమెను పాతి పెట్టితి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సేప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ఇశ్రాయేలు యోసేపు కుమా రులను చూచివీరెవరని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యోసేపు వీరు నా కుమారులు, వీరిని ఈ దేశమందు దేవుడు నా కనుగ్ర హించెనని తన తండ్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దుకతడునేను వారిని దీవించుటకు నా దగ్గరకు వారిని తీసికొని రమ్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ఇశ్రాయేలు కన్నులు వృద్ధాప్యమువలన మందముగా ఉండెను గనుక అతడు చూడలేక పోయెను. యోసేపు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ఈ సంగతులైన తరువాతఇదిగో నీ తండ్రి కాయిలాగా ఉన్నాడని ఒకడు యోసేపుతో చెప్పెను. అప్పుడతడు మనష్ష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దగ్గరకు తీసికొనివచ్చినప్పుడు అతడు వారిని ముద్దు పెట్టుకొని కౌగిలిం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ఇశ్రాయేలు యోసే పుతోనీ ముఖము చూచెదనని నేను అనుకొనలేదు గాని నీ సంతానమును దేవుడ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నుపరచియున్నాడ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యోసేపు అతని మోకాళ్ల మధ్యనుండి వారిని తీసికొని అతనికి సాష్టాంగ నమస్కార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తరువాత యోసేపు ఇశ్రాయేలు ఎడమచేతి తట్టున తన కుడిచేత ఎఫ్రాయిమును, ఇశ్రాయేలు కుడిచేతి తట్టున తన యెడ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 మనష్షేను పట్టుకొని వారినిద్దరిని అతని దగ్గరకు తీసి కొని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మనష్షే పెద్దవాడైనందున ఇశ్రాయేలు తన చేతులను యుక్తిగా చాచి చిన్నవాడైన ఎఫ్రాయిము తల మీద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డిచేతిని మనష్షే తలమీద తన యెడమచేతిని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యోసేపును దీవించినా పితరులైన అబ్రాహాము ఇస్సాకులు ఎవనియెదుట నడుచుచుండిరో ఆ దేవుడు,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ుట్టినది మొదలుకొని నేటివరకును ఎవడు నన్ను పోషించెనో ఆ దేవుడ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ఫ్రాయిములు అను తన యిద్దరు కుమారులను వెంటబెట్టుకొని పో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నగా సమస్తమైన కీడులలోనుండి నన్ను తప్పించిన దూత యీ పిల్లలను ఆశీర్వదించునుగాక; నా పేరును అబ్రాహా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స్సాకు లను నా పితరుల పేరును వారికి పెట్టబడునుగాక; భూమియందు వా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యోసేపు ఎఫ్రాయిము తలమీద తన తండ్రి కుడిచెయ్యి పెట్టుట చూచినప్పుడు అది అతని కిష్టము కాకపోయె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మనష్షే తలమీద పెట్టించవలెనని తన తండ్రి చెయ్యి ఎఫ్రాయిము తలమీదనుండియెత్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ా తండ్రీ అట్లు కాదు; ఇతడే పెద్దవాడు, నీ కుడిచెయ్యి యితని తలమీద పెట్టు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యినను అతని తండ్రి ఒప్పక అది నాకు తెలియును, నా కుమారుడా అది నాకు తెలియును; ఇతడును ఒక జన సమూహమ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ొప్పవాడగును గాని యితని తమ్ముడు ఇతని కంటె గొప్పవాడగును, అతని స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 దినమందు అతడు వారిని దీవించిఎఫ్రాయిమువలెను మనష్షేవలెను దేవుడు నిన్ను చేయును గాకని ఇశ్రాయేల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పేరు చెప్పి దీవిం చెదరనెను. ఆలాగు అతడు మనష్షేకంటె ఎఫ్రాయిమును ముందుగా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మరియు ఇశ్రాయేలుఇదిగో నేను చనిపోవుచున్నాను, అయినను దేవుడు మీకు తోడైయుండి మీ పితరుల దేశము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ఇదిగో నీ కుమారుడైన యోసేపు నీ యొద్దకు వచ్చుచున్నాడని యాకోబునకు తెలుపబడెను. అంతట ఇశ్రాయేలు బల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మ్మును మరల తీసికొని పోవ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నేను నీ సహోదరులకంటె నీకు ఒక భాగము ఎక్కువగా ఇచ్చితిని. అది నా కత్తితోను నా వింటితోను అమోర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ిలోనుండి తీసికొంటినని యోసేప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చ్చుకొని తన మంచముమీద కూర్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యోసేపును చూచికనాను దేశమందలి లూజులో సర్వశక్తిగల దేవుడు నాకు కనబడి నన్ను ఆశీర్వద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ఇదిగో నీకు సంతానాభివృద్ధి పొందించి నిన్ను విస్త రింపచేసి నీవు జనముల సమూహ మగునట్లు చేసి, నీ తరువ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సంతానమునకు ఈ దేశమును నిత్యస్వాస్థ్యముగా ఇచ్చెదనని సెలవిచ్చె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ఇదిగో నేను ఐగుప్తునకు నీ యొద్దకు రాకమునుపు ఐగుప్తు దేశములో నీకు పుట్టిన నీ యిద్దరు కుమారులు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2026-07-25T14:22:31Z</dcterms:created>
  <dcterms:modified xsi:type="dcterms:W3CDTF">2026-07-25T14:22:31Z</dcterms:modified>
  <dc:title>ஆதியாகமம்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