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0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ng the bells of heaven ! there is joy to-day, 
For a soul returning from the wild ! 
See ! the Father meets him out upon the way, 
Welcoming His weary, wandering chil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lory I glory ! how the angels sing ; 
Glory ! glory ! how the loud harps ring ! 
'Tis the ransomed army, like a mighty sea, 
Pealing forth the anthem of the fre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Ring the bells of heaven ! there is joy to-day, 
For the wanderer now is reconciled ; 
Yes, a soul is rescued from his sinful way, 
And is born anew a ransomed chil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Ring the bells of heaven ! spread the 
feast to-day ! 
Angels, swell the glad, triumphant strain ! 
Tell the joyful tidings, bear it far away ! 
For a precious soul is born agai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2026-06-17T08:20:03Z</dcterms:created>
  <dcterms:modified xsi:type="dcterms:W3CDTF">2026-06-17T08:20:03Z</dcterms:modified>
  <dc:title>Hymn : 650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