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த்தில் ஒரு பங்கு கொடுத்துப்பா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ன் இல்லாமல் நடத்துவார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க்கொடு உள்ளத்தைக்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நன்றிப் பாடல் தினமும் ப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 தேவன் வருவார் உன்னோ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நடந்தாலும் நன்றி கூற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மையை நன்மையால் தினமும் வென்ற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க்கொடு உள்ளத்தைக்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ேசத்திற்காக தினம் மன்ற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ிறருக்காக பிரார்த்தனை செய்த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க்கொடு உள்ளத்தைக்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ளும் தலைவர்களை ஜெபத்தில் நினை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 பொங்கிடும் வன்முறை நீங்கிட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க்கொடு உள்ளத்தைக்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விசுவாசம் தானே உலகத்தை ஜெய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 என்றும் பதறான் பதறான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க்கை செய்திடுவோம் எரிக்கோ பிடித்த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ங்கடல் விலகிடும் யோர்தான் பிரி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க்கொடு உள்ளத்தைக்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ற்சாக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க் கொடு ஒப்புக் கொ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ந்தோஷமாய் –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ிலே தேவன் பிரியமாய் இ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ிலே தான் மகிமை அடைகிறார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ருமணி நேரம் கொடுத்துப்பார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த் தேவன் உயர்த்துவார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2026-07-09T07:17:01Z</dcterms:created>
  <dcterms:modified xsi:type="dcterms:W3CDTF">2026-07-09T07:17:01Z</dcterms:modified>
  <dc:title>துதிப் பாடல்கள் : 630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