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ல் ஒரு பங்கு கொடுத்துப்பா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் இல்லாமல் நடத்துவார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ைக்கொடு உள்ளத்தைக்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ன்றிப் பாடல் தினமும் ப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தேவன் வருவார் உன்னோ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டந்தாலும் நன்றி கூற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மையை நன்மையால் தினமும் வென்றி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ைக்கொடு உள்ளத்தைக்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சத்திற்காக தினம் மன்ற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ுக்காக பிரார்த்தனை செய்திட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ைக்கொடு உள்ளத்தைக்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ம் தலைவர்களை ஜெபத்தில் நினைத்த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ைதி பொங்கிடும் வன்முறை நீங்கிட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ைக்கொடு உள்ளத்தைக்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சுவாசம் தானே உலகத்தை ஜெய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ி என்றும் பதறான் பதறா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க்கை செய்திடுவோம் எரிக்கோ பிட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ங்கடல் விலகிடும் யோர்தான் பிரி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ைக்கொடு உள்ளத்தைக்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சா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க் கொடு ஒப்புக் கொ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ிலே தேவன் பிரியமாய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ிலே தான் மகிமை அடைகிறார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ருமணி நேரம் கொடுத்துப்பா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த் தேவன் உயர்த்துவார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2026-09-05T22:57:45Z</dcterms:created>
  <dcterms:modified xsi:type="dcterms:W3CDTF">2026-09-05T22:57:45Z</dcterms:modified>
  <dc:title>துதிப் பாடல்கள் : 630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