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த்துவ யேகத்து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லோகனே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நேசன் பாவந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ாசன் வரமே வ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ங்கா சிங்கன் மங்காத் 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ய அங்கனே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ர்த்திபனே கன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ர்த்தனம் மங்கள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, வாழ்க, வாழ்க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ஆமென்,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ிப்பதினால்,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ன் நலங்கட்கோர் முத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ேயை நீர் தந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2026-09-16T18:55:45Z</dcterms:created>
  <dcterms:modified xsi:type="dcterms:W3CDTF">2026-09-16T18:55:45Z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