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presProps" Target="presProps.xml"/>
  <Relationship Id="rId29" Type="http://schemas.openxmlformats.org/officeDocument/2006/relationships/viewProps" Target="viewProps.xml"/>
  <Relationship Id="rId30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2569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ிரித்துவ யேகத்துவன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ிரிலோகனே சரணம், சரணம்.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ொழுகிறோம் எங்கள் பிதாவே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ொழுதெல்லாம் ஆவி உண்மையுடனே.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பாவிநேசன் பாவநாச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ரம பாசன் வரமே வாச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ங்கா சிங்கன் மங்காத் தங்கள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ய்ய அங்கனே சரணம், சரணம்.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ொழுகிறோம் எங்கள் பிதாவே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ொழுதெல்லாம் ஆவி உண்மையுடனே.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ொழுகிறோம் எங்கள் பிதாவே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பார்த்திபனே கனஸ்தோத்திர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ீர்த்தனம் மங்களம் ஸ்தோத்திர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ாழ்க, வாழ்க, வாழ்க என்ற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ல்லேலூயா, ஆமென், ஆமென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ொழுகிறோம் எங்கள் பிதாவே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ொழுதெல்லாம் ஆவி உண்மையுடனே.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ொழுதெல்லாம் ஆவி உண்மையுடனே.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ரிசுத்த அலங்காரத்துடன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ரிசிப்பதினால், சரணம், சரணம்.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ொழுகிறோம் எங்கள் பிதாவே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ொழுதெல்லாம் ஆவி உண்மையுடனே.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நன் நலங்கட்கோர் முதல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ற்சேயை நீர் தந்ததால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2">
  <a:themeElements>
    <a:clrScheme name="Theme7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2026-07-31T14:50:23Z</dcterms:created>
  <dcterms:modified xsi:type="dcterms:W3CDTF">2026-07-31T14:50:23Z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