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8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ுப்பும் நிரப்பம் தேவ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(3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(3) அக்கினி அபிஷேக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ுட்டெரிக்கும் அக்கினியே சுத்திகரிக்க வந்திட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ந்து பேசும் பரிசுத்த ஆவி பாய்ந்து எம்மை நிரப்பிடவ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(அனுப்பும்) (அல்லேலூயா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ீட்கப்படும் அந்த நாளுக்கென்ற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த்திரையாய் பெற்ற அபிஷேக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பர் இயேசு வந்திடும் போ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ின்னலைப் போல மறைந்திடவ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 அபிஷேகம் எங்கள் மேல் ஊற்றி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ுப்பும் நிரப்பம் தேவ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(அல்லேலூயா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ை அனுப்பிடும் தேவா (2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ஆவியை அனுப்பிடும் தேவ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ுப்பும் நிரப்பும் தேவ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(3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(3) அக்கினி அபிஷேக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ஜீவனுள்ள ஆவி என்னில் ஜீவதண்ணீர் ஊற்றிட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ிருந்து பெலனடைந்து கழுகு போல பறந்திடவ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2026-07-30T15:32:17Z</dcterms:created>
  <dcterms:modified xsi:type="dcterms:W3CDTF">2026-07-30T15:32:17Z</dcterms:modified>
  <dc:title>துதிப் பாடல்கள்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