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ரங்கள் ஒன்ப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கனிகள் ஒன்ப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ுண்டதும் நருங்குண்ட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ர இருதயம்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ேகோஸ்தே நாளினில் நிறைவ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க இறங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யே, தேற்றும்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எனக்கு நீர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சேனையை தகர்த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ஆவியை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ியும் தேவா அபிஷேக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ப்பத்தை எடுக்க தேள்களை மித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வம் பொழிந்து வழிந்திட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த்தை உடையும், சுத்திக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உடையால் அலங்க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ஜனங்கள் உம்மில் மகி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ால் உயிர்ப்பி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மாற, துதிகள் எழும்ப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ால் நிரப்ப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2026-09-08T15:38:20Z</dcterms:created>
  <dcterms:modified xsi:type="dcterms:W3CDTF">2026-09-08T15:38:20Z</dcterms:modified>
  <dc:title>துதிப் பாடல்கள் : 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