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வரங்கள் ஒன்பத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கனிகள் ஒன்பத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றுங்குண்டதும் நருங்குண்டத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வர இருதயம் தந்த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ந்தேகோஸ்தே நாளினில் நிறைவின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ாக இறங்கின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வியே, தேற்றும் ஆவ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 எனக்கு நீரல்ல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 சேனையை தகர்த்திட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ஆவியை தந்த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ியும் தேவா அபிஷேகி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ப்பத்தை எடுக்க தேள்களை மிதிக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வம் பொழிந்து வழிந்திடவ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தைலத்தின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த்தை உடையும், சுத்திகரி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யின் உடையால் அலங்கரி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ஜனங்கள் உம்மில் மகிழ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ஆவியால் உயிர்ப்பிய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ங்கள் மாற, துதிகள் எழும்ப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 ஆவியால் நிரப்ப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2026-07-25T11:44:26Z</dcterms:created>
  <dcterms:modified xsi:type="dcterms:W3CDTF">2026-07-25T11:44:26Z</dcterms:modified>
  <dc:title>துதிப் பாடல்கள் : 86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