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ரங்கள் ஒன்பத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கனிகள் ஒன்பத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ுண்டதும் நருங்குண்டத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வர இருதயம்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ந்தேகோஸ்தே நாளினில் நிறைவ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க இறங்க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வியே, தேற்றும் ஆவ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எனக்கு நீரல்ல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ரு சேனையை தகர்த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ஆவியை த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ியும் தேவா அபிஷேக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ப்பத்தை எடுக்க தேள்களை மித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வம் பொழிந்து வழிந்திடவ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தைலத்தின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யத்தை உடையும், சுத்திக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ின் உடையால் அலங்கர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ஜனங்கள் உம்மில் மகிழ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ஆவியால் உயிர்ப்பி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மாற, துதிகள் எழும்ப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ஆவியால் நிரப்ப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2026-07-25T11:44:26Z</dcterms:created>
  <dcterms:modified xsi:type="dcterms:W3CDTF">2026-07-25T11:44:26Z</dcterms:modified>
  <dc:title>துதிப் பாடல்கள் : 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