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73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 துதி என் மனமே
துதிகட்குள் வசிப்பவரை
எல்லா நாட்களும் செய்திடும்
நன்மைகளை நினைத்து
நன்றியுடன் பாடு மனமே - அல்லேலுயா
நன்றியுடன் பாடு மனம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அன்னையைப் போல அவர்
என்னை அரவணைத்தாற்றிடுவார்
அவர் அன்புள்ள மார்பதனில் - நான்
இன்பமாக இளைப்பாறுவேன் – நான் --- துத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சகாய பர்வதமே வல்ல 
கோட்டையும் அரணுமாமே 
ஏதும் பயமொன்றும் வேண்டாமென்றால்
எந்தசேதமின்றி காக்கவல்லோ --- துத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 சிங்கமோ விரியன் பாம்போ
பால சிங்கமோ வலு சர்ப்பமோ
அதன் தலையதை நசுக்கிடவே
தக்கபெலன் தருபவரே --- துத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2026-09-16T17:51:55Z</dcterms:created>
  <dcterms:modified xsi:type="dcterms:W3CDTF">2026-09-16T17:51:55Z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