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'm a pilgrim and a stranger, 
Rough and thorny is the road ; 
Often in the midst of danger ; 
But it leads to God. 
Clouds and darkness oft distress me, 
Great and many are my foes ; 
Anxious cares and thoughts oppress me : 
But my Father knows. 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h, how sweet is this assurance, 
'Mid the conflict and the strife ! 
Although sorrows past endurance 
Follow me through life. 
Home in prospect still can cheer me, 
Yes, and give me sweet repose, 
While I feel His presence near me : 
For my Father knows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Yes, He sees and knows me daily, 
Watches over me in love ; 
Sends me help when foes assail me — 
Bids me look above. 
Soon my journey will be ended, 
Life is drawing to a close ; 
I shall then be well attended : 
This my Father knows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I shall then with joy behold Him — 
Face to face my Father see ; 
Fall with rapture and adore Him, 
For His love to me. 
Nothing more shall then distress me, 
In the land of sweet repose ; 
Jesus stands engaged to bless me : 
This my Father knows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2026-06-10T10:02:12Z</dcterms:created>
  <dcterms:modified xsi:type="dcterms:W3CDTF">2026-06-10T10:02:12Z</dcterms:modified>
  <dc:title>Hymn : 826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