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ோட்ச யாத்திரை செல்கின்றோம் மேலோகவாசிகள் - இம்  	மாய லோகம் தாண்டியே எம் வீடு தோன்றுதே  	கடந்து செல்கின்றோம் கரையின் ஓரமே  	காத்திருந்த ராஜ்ஜியம் கண்டடைவோம்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ே ஆ ஆனந்தமே        ஆண்டவருடன் நாம் என்றும் ஆளுவோம்        ஆதி முற்பிதாக்களோடு தூதருமாய்        ஆர்ப்பரிப்புடன் கூடி வாழுவோ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த்திய சுவிசேஷம் எடுத்துரைத்துமே - தம்  	நித்திய இராஜ்ஜியம் மக்களை ஆயத்தமாக்கவே  	தேசமெங்குமே அலைந்து செல்கிறோம்  	நேசர் இயேசு வாக்குரைகள் நம்பியே --- ஆனந்தமே    	3. அள்ளித் தூவிடும்விதை சுமந்து செல்கின்றோம் தம்  	அண்ணல் இயேசுவின் சமூகம் முன்னே செல்லுதே  	கண்ணீர் யாவுமே கடைசி நாளிலே  	கர்த்தரே துடைத்து எம்மைத் தேற்றுவார் --- ஆனந்தமே    	4. கர்த்தர் எம் அடைக்கலம் கவலை இல்லையே - இக்  	கட்டு துன்ப நேரமோ கலக்கமில்லையே  	கஷ்டம் நீக்குவார் கவலை போக்குவார்  	கைவிடாமல் நித்தமும் நடத்துவார் --- ஆனந்தமே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2026-06-15T08:32:25Z</dcterms:created>
  <dcterms:modified xsi:type="dcterms:W3CDTF">2026-06-15T08:32:25Z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