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ுள் முடி ஏற்றுக் கொண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ை எல்லாம் மாற்றி வி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த்தை ஏற்று சுகத்தை த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ம் போக்கி வி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ிலுவையில் மரித்ததினால்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மானாய் ஆக்கி வி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ோடு காத்தீர் ஊழியம் த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் தோறும் நடத்துகிறீர்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ே அன்பே கல்வாரி அன்ப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பாவம் போக்கிய அன்ப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த அன்பு அசையாத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தூய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னை மீட்கத் தாகம் எ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ஜீவன் த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ம் துறந்தே இறங்கி வ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ாக்கி வி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2026-07-31T14:58:09Z</dcterms:created>
  <dcterms:modified xsi:type="dcterms:W3CDTF">2026-07-31T14:58:09Z</dcterms:modified>
  <dc:title>துதிப் பாடல்கள் : 176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