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presProps" Target="presProps.xml"/>
  <Relationship Id="rId73" Type="http://schemas.openxmlformats.org/officeDocument/2006/relationships/viewProps" Target="viewProps.xml"/>
  <Relationship Id="rId74"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the Levites: both Jeshua the son of Azaniah, Binnui of the sons of Henadad, Kadmiel;]]></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the Levites: both Jeshua the son of Azaniah, Binnui of the sons of Henadad, Kadmiel;]]></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ir brethren, Shebaniah, Hodijah, Kelita, Pelaiah, Hanan,]]></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Micha, Rehob, Hashabiah,]]></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Zaccur, Sherebiah, Shebaniah,]]></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Hodijah, Bani, Beninu.]]></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he chief of the people; Parosh, Pahathmoab, Elam, Zatthu, Bani,]]></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Bunni, Azgad, Bebai,]]></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donijah, Bigvai, Adin,]]></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ter, Hizkijah, Azzur,]]></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Now those that sealed were, Nehemiah, the Tirshatha, the son of Hachaliah, and Zidkijah,]]></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Hodijah, Hashum, Bezai,]]></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Hariph, Anathoth, Nebai,]]></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Magpiash, Meshullam, Hezir,]]></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Meshezabeel, Zadok, Jaddua,]]></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Pelatiah, Hanan, Anaiah,]]></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Hoshea, Hananiah, Hashub,]]></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Hallohesh, Pileha, Shobek,]]></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Rehum, Hashabnah, Maaseiah,]]></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Ahijah, Hanan, Anan,]]></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Malluch, Harim, Baanah.]]></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Seraiah, Azariah, Jeremiah,]]></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the rest of the people, the priests, the Levites, the porters, the singers, the Nethinims, and all they that had separated themselves from the people of the lands unto the law of God, their wives, their sons, and their daughters, every one having knowledge, and having understanding;]]></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the rest of the people, the priests, the Levites, the porters, the singers, the Nethinims, and all they that had separated themselves from the people of the lands unto the law of God, their wives, their sons, and their daughters, every one having knowledge, and having understanding;]]></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the rest of the people, the priests, the Levites, the porters, the singers, the Nethinims, and all they that had separated themselves from the people of the lands unto the law of God, their wives, their sons, and their daughters, every one having knowledge, and having understanding;]]></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the rest of the people, the priests, the Levites, the porters, the singers, the Nethinims, and all they that had separated themselves from the people of the lands unto the law of God, their wives, their sons, and their daughters, every one having knowledge, and having understanding;]]></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They clave to their brethren, their nobles, and entered into a curse, and into an oath, to walk in God's law, which was given by Moses the servant of God, and to observe and do all the commandments of the LORD our Lord, and his judgments and his statutes;]]></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They clave to their brethren, their nobles, and entered into a curse, and into an oath, to walk in God's law, which was given by Moses the servant of God, and to observe and do all the commandments of the LORD our Lord, and his judgments and his statutes;]]></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They clave to their brethren, their nobles, and entered into a curse, and into an oath, to walk in God's law, which was given by Moses the servant of God, and to observe and do all the commandments of the LORD our Lord, and his judgments and his statutes;]]></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They clave to their brethren, their nobles, and entered into a curse, and into an oath, to walk in God's law, which was given by Moses the servant of God, and to observe and do all the commandments of the LORD our Lord, and his judgments and his statutes;]]></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that we would not give our daughters unto the people of the land, not take their daughters for our sons:]]></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that we would not give our daughters unto the people of the land, not take their daughters for our sons:]]></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Pashur, Amariah, Malchijah,]]></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if the people of the land bring ware or any victuals on the sabbath day to sell, that we would not buy it of them on the sabbath, or on the holy day: and that we would leave the seventh year, and the exaction of every debt.]]></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if the people of the land bring ware or any victuals on the sabbath day to sell, that we would not buy it of them on the sabbath, or on the holy day: and that we would leave the seventh year, and the exaction of every debt.]]></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if the people of the land bring ware or any victuals on the sabbath day to sell, that we would not buy it of them on the sabbath, or on the holy day: and that we would leave the seventh year, and the exaction of every debt.]]></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if the people of the land bring ware or any victuals on the sabbath day to sell, that we would not buy it of them on the sabbath, or on the holy day: and that we would leave the seventh year, and the exaction of every debt.]]></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lso we made ordinances for us, to charge ourselves yearly with the third part of a shekel for the service of the house of our God;]]></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lso we made ordinances for us, to charge ourselves yearly with the third part of a shekel for the service of the house of our God;]]></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lso we made ordinances for us, to charge ourselves yearly with the third part of a shekel for the service of the house of our God;]]></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lso we made ordinances for us, to charge ourselves yearly with the third part of a shekel for the service of the house of our God;]]></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For the showbread, and for the continual food offering, and for the continual burnt offering, of the sabbaths, of the new moons, for the set feasts, and for the holy things, and for the sin offerings to make an atonement for Israel, and for all the work of the house of our God.]]></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For the showbread, and for the continual food offering, and for the continual burnt offering, of the sabbaths, of the new moons, for the set feasts, and for the holy things, and for the sin offerings to make an atonement for Israel, and for all the work of the house of our God.]]></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Hattush, Shebaniah, Malluch,]]></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And we cast the lots among the priests, the Levites, and the people, for the wood offering, to bring it into the house of our God, after the houses of our fathers, at times appointed year by year, to burn upon the altar of the LORD our God, as it is written in the law:]]></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And we cast the lots among the priests, the Levites, and the people, for the wood offering, to bring it into the house of our God, after the houses of our fathers, at times appointed year by year, to burn upon the altar of the LORD our God, as it is written in the law:]]></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And we cast the lots among the priests, the Levites, and the people, for the wood offering, to bring it into the house of our God, after the houses of our fathers, at times appointed year by year, to burn upon the altar of the LORD our God, as it is written in the law:]]></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And we cast the lots among the priests, the Levites, and the people, for the wood offering, to bring it into the house of our God, after the houses of our fathers, at times appointed year by year, to burn upon the altar of the LORD our God, as it is written in the law:]]></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And to bring the first-fruits of our ground, and the first-fruits of all fruit of all trees, year by year, unto the house of the LORD:]]></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And to bring the first-fruits of our ground, and the first-fruits of all fruit of all trees, year by year, unto the house of the LORD:]]></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Also the firstborn of our sons, and of our cattle, as it is written in the law, and the firstlings of our herds and of our flocks, to bring to the house of our God, unto the priests that minister in the house of our God:]]></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Also the firstborn of our sons, and of our cattle, as it is written in the law, and the firstlings of our herds and of our flocks, to bring to the house of our God, unto the priests that minister in the house of our God:]]></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Also the firstborn of our sons, and of our cattle, as it is written in the law, and the firstlings of our herds and of our flocks, to bring to the house of our God, unto the priests that minister in the house of our God:]]></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And that we should bring the first-fruits of our dough, and our offerings, and the fruit of all manner of trees, of wine and of oil, unto the priests, to the chambers of the house of our God; and the tithes of our ground unto the Levites, that the same Levites might have the tithes in all the cities of our tillage.]]></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Harim, Meremoth, Obadiah,]]></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And that we should bring the first-fruits of our dough, and our offerings, and the fruit of all manner of trees, of wine and of oil, unto the priests, to the chambers of the house of our God; and the tithes of our ground unto the Levites, that the same Levites might have the tithes in all the cities of our tillage.]]></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And that we should bring the first-fruits of our dough, and our offerings, and the fruit of all manner of trees, of wine and of oil, unto the priests, to the chambers of the house of our God; and the tithes of our ground unto the Levites, that the same Levites might have the tithes in all the cities of our tillage.]]></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And that we should bring the first-fruits of our dough, and our offerings, and the fruit of all manner of trees, of wine and of oil, unto the priests, to the chambers of the house of our God; and the tithes of our ground unto the Levites, that the same Levites might have the tithes in all the cities of our tillage.]]></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And the priest the son of Aaron shall be with the Levites, when the Levites take tithes: and the Levites shall bring up the tithe of the tithes unto the house of our God, to the chambers, into the treasure house.]]></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And the priest the son of Aaron shall be with the Levites, when the Levites take tithes: and the Levites shall bring up the tithe of the tithes unto the house of our God, to the chambers, into the treasure house.]]></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And the priest the son of Aaron shall be with the Levites, when the Levites take tithes: and the Levites shall bring up the tithe of the tithes unto the house of our God, to the chambers, into the treasure house.]]></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For the children of Israel and the children of Levi shall bring the offering of the corn, of the new wine, and the oil, unto the chambers, where are the vessels of the sanctuary, and the priests that minister, and the porters, and the singers: and we will not forsake the house of our God.]]></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For the children of Israel and the children of Levi shall bring the offering of the corn, of the new wine, and the oil, unto the chambers, where are the vessels of the sanctuary, and the priests that minister, and the porters, and the singers: and we will not forsake the house of our God.]]></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For the children of Israel and the children of Levi shall bring the offering of the corn, of the new wine, and the oil, unto the chambers, where are the vessels of the sanctuary, and the priests that minister, and the porters, and the singers: and we will not forsake the house of our God.]]></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For the children of Israel and the children of Levi shall bring the offering of the corn, of the new wine, and the oil, unto the chambers, where are the vessels of the sanctuary, and the priests that minister, and the porters, and the singers: and we will not forsake the house of our God.]]></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Daniel, Ginnethon, Baruch,]]></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Meshullam, Abijah, Mijamin,]]></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Maaziah, Bilgai, Shemaiah: these were the priests.]]></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557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நெகேமியா : 1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லேவியராகிய அசனியாவின் குமாரன் யெசுவா, எனாதாதின் குமாரரில் ஒருவனாகிய பின்னூயி, கத்மி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பவர்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வர்கள் சகோதரராகிய செபனியா, ஒதியா, கேலிதா, பெலாயா, ஆ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மீகா, ரேகோப், அசபி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சக்கூர், செரெபியா, செபனி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ஒதியா, பானி, பெனினு என்பவர்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ஜனத்தின் தலைவராகிய பாரோஷ், பாகாத்மோவாப், ஏலாம், சத்தூ, 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புன்னி, அஸ்காத், பெபா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அதோனியா, பிக்வாய், ஆ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ஆதேர், இஸ்கியா, அசூ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முத்திரைபோட்டவர்கள் யாரென்றால்: அகலியாவின் குமாரனாகிய திர்ஷாதா என்னும் நெகேமியா, சிதே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ஒதியா, ஆசூ, பெத்சா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ஆரீப், ஆனதோத், நெபா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மக்பியாஸ், மெசுல்லாம், ஏசீ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மெஷெசாபெயேல், சாதோக், யது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பெலத்தியா, ஆனான், ஆனா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ஓசெயா, அனனியா, அசூ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அல்லோகேஸ், பிலகா, சோபே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ரேகூம், அஷபனா, மாசெ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அகியா, கானான், ஆ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மல்லூக், ஆரிம், பானா என்பவர்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செராயா, அசரியா, எரேமி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ஜனங்களில் மற்றவர்களாகிய ஆசாரியரும், லேவியரும் வாசல் காவலாளரும், பாடகரும், நிதனீமிய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சங்களின் ஜனங்களைவிட்டுப் பிரிந்து விலகி தேவனுடைய நியாயப்பிரமாணத்துக்குத் திரும்பின அனைவ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 மனைவிகளும், அவர்கள் குமாரரும் அவர்கள் குமாரத்திகளுமாகிய அறிவும் புத்தி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ள்ளவர்களெல்லா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தங்களுக்குப் பெரியவர்களாகிய தங்கள் சகோதரரோடே கூடிக்கொண்டு: தேவனுடைய தாசனாகிய மோசேயைக்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க்கப்பட்ட தேவனுடைய நியாயப்பிரமாணத்தின்படி நடந்துகொள்வோம் என்றும், எங்கள் ஆண்டவராகிய கர்த்தரி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ற்பனைகளையும் சகல நீதிநியாயங்களையும், கட்டளைகளையும் எல்லாம் கைக்கொண்டு, அவைகளின்படி செய்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நாங்கள் எங்கள் குமாரத்திகளை தேசத்தின் ஜனங்களுக்குக் கொடாமலும், எங்கள் குமாரருக்கு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ரத்திகளைக் கொள்ளாமலும் இருப்போம் என்று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பஸ்கூர் அமரியா, மல்கிஜா,]]></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தேசத்தின் ஜனங்கள் ஓய்வுநாளிலே சரக்குகளையும், எந்தவிதத் தானியதவசத்தையும் விற்கிறதற்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வந்தால், நாங்கள் அதை ஓய்வுநாளிலும் பரிசுத்தநாளிலும் அவர்கள் கையில் கொள்ளாதிருப்போம் என்று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ங்கள் ஏழாம் வருஷத்தை விடுதலை வருஷமாக்கிச் சகல கடன்களையும் விட்டுவிடுவோம் என்றும் ஆணையிட்டு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மாணம்பண்ணி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மேலும்: நாங்கள் எங்கள் தேவனுடைய ஆலயத்தின் ஆராதனைக்காக சமுகத்தப்பங்களு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த்தியபோஜனபலிக்கும் ஓய்வுநாட்களிலும் மாதப்பிறப்புகளிலும் செலுத்தும் நித்திய சர்வாங்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கனபலிகளுக்கும் பண்டிகைகளுக்கும், பிரதிஷ்டையான பொருள்களுக்கும், இஸ்ரவேலுக்காக பாவநிவிர்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ண்டாக்கும் பலிகளு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எங்கள் தேவனுடைய ஆலயத்தின் சகல வேலைக்கும், வருஷந்தோறும் நாங்கள் சேக்கலில் மூன்றில் ஒரு பங்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ப்போம் என்கிற கடனை எங்கள்மேல் ஏற்றுக்கொண்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அத்தூஸ், செபனியா, மல்லூ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நியாயப்பிரமாணத்தில் எழுதியிருக்கிறபடியே எங்கள் தேவனாகிய கர்த்தருடைய பலிபீடத்தின்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ரிகிறதற்காக, குறிக்கப்பட்ட காலங்களில் வருஷாவருஷம் எங்கள் பிதாக்களுடைய குடும்பங்களின்படியே, எ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னுடைய ஆலயத்துக்கு கொண்டுவரவேண்டிய விறகு காணிக்கைக்காகவும், ஆசாரியருக்கும், லேவிய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ஜனத்துக்கும் சீட்டுப்போட்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நாங்கள் வருஷந்தோறும் எங்கள் தேவனுடைய ஆலயத்துக்கு எங்கள் தேசத்தின் முதற்பலனையும், சகலவி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ட்சங்களின் எல்லா முதற்கனிகளையும் கொண்டுவர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நியாயப்பிரமாணத்தில் எழுதியிருக்கிறபடியே, எங்கள் குமாரரில் முதற்பேறுகளையும், எங்கள் ஆடுமாடுகளா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ருகஜீவன்களின் தலையீற்றுகளையும், எங்கள் தேவனுடைய ஆலயத்துக்கும் எங்கள் தேவனுடைய ஆலய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ஊழியஞ்செய்கிற ஆசாரியரிடத்துக்கும் கொண்டுவர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நாங்கள் எங்கள் பிசைந்தமாவில் முதற்பாகத்தையும் எங்கள் படைப்புகளையும், சகல மரங்களின் மு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ஆரீம், மெரெமோத், ஒபதி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லனாகிய திராட்சப்பழரசத்தையும் எண்ணெயையும், எங்கள் தேவனுடைய ஆலயத்தின் அறைகளில் வைக்கும்ப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சாரியரிடத்துக்கும், எங்கள் நிலப்பயிர்களில் தசமபாகம் லேவியரிடத்திற்கும் கொண்டுவரவும், லேவியரா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வர்கள் எங்கள் வெள்ளாண்மையின் பட்டணங்களிலெல்லாம் தசமபாகம் சேர்க்க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8. லேவியர் தசமபாகம் சேர்க்கும்போது ஆரோனின் குமாரனாகிய ஒரு ஆசாரியன் லேவியரோடேகூட இருக்க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சமபாகமாகிய அதிலே லேவியர் பத்தில் ஒரு பங்கை எங்கள் தேவனுடைய ஆலயத்திலுள்ள பொக்கிஷ அறைகளி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வரவும் திட்டம்பண்ணிக்கொண்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9. பரிசுத்தஸ்தலத்தின் பணிமுட்டுகளும், ஊழியஞ்செய்கிற ஆசாரியரும் வாசல் காவலாளரும், பாடகரும் இருக்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ந்த அறைகளிலே இஸ்ரவேல் புத்திரரும் லேவிபுத்திரரும் தானியம் திராட்சரசம் எண்ணெய் என்பவைகளி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ப்புகளைக் கொண்டுவரவேண்டியது; இவ்விதமாய் நாங்கள் எங்கள் தேவனுடைய ஆலயத்தைப் பராமரியா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டுவதில்லையென்று திட்டம்பண்ணிக்கொண்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தானியேல், கிநேதோன், பாரு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மெசுல்லாம், அபியா, மீயாமி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மாசியா, பில்காய், செமாயா என்னும் ஆசாரியர்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0]]></a:t>
            </a:r>
          </a:p>
        </p:txBody>
      </p:sp>
    </p:spTree>
  </p:cSld>
  <p:clrMapOvr>
    <a:masterClrMapping/>
  </p:clrMapOvr>
</p:sld>
</file>

<file path=ppt/theme/theme1.xml><?xml version="1.0" encoding="utf-8"?>
<a:theme xmlns:a="http://schemas.openxmlformats.org/drawingml/2006/main" name="Theme93">
  <a:themeElements>
    <a:clrScheme name="Theme9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2026-06-03T09:35:00Z</dcterms:created>
  <dcterms:modified xsi:type="dcterms:W3CDTF">2026-06-03T09:35:00Z</dcterms:modified>
  <dc:title>நெகேமியா : 10</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