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ட்டாம் நாளில் விருத்தசேதனமடைந்தவன், இஸ்ரவேல் வம்சத்தான், பென்யமீன் கோத்திரத்தான், எபிரெயரில் பிறந்த எபிரெயன், நியாயப்பிரமாணத்தின்படி பரிசேய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ட்டாம் நாளில் விருத்தசேதனமடைந்தவன், இஸ்ரவேல் வம்சத்தான், பென்யமீன் கோத்திரத்தான், எபிரெயரில் பிறந்த எபிரெயன், நியாயப்பிரமாணத்தின்படி பரிசேயன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்திவைராக்கியத்தின்படி சபையைத் துன்பப்படுத்தினவன், நியாயப்பிரமாணத்திற்குரிய நீதியின்படி குற்றஞ்சாட்டப்படாத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்திவைராக்கியத்தின்படி சபையைத் துன்பப்படுத்தினவன், நியாயப்பிரமாணத்திற்குரிய நீதியின்படி குற்றஞ்சாட்டப்படாத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ிலும், எனக்கு லாபமாயிருந்தவைகளெவைகளோ அவைகளைக் கிறிஸ்துவுக்கு நஷ்டமென்று எண்ணின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ிலும், எனக்கு லாபமாயிருந்தவைகளெவைகளோ அவைகளைக் கிறிஸ்துவுக்கு நஷ்டமென்று எண்ண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மாத்திரமல்ல, என் கர்த்தராகிய கிறிஸ்து இயேசுவை அறிகிற அறிவின் மேன்மைக்காக எல்லாவற்றையும் நஷ்டமென்று எண்ணிக்கொண்ட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மாத்திரமல்ல, என் கர்த்தராகிய கிறிஸ்து இயேசுவை அறிகிற அறிவின் மேன்மைக்காக எல்லாவற்றையும் நஷ்டமென்று எண்ணிக்கொண்ட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மாத்திரமல்ல, என் கர்த்தராகிய கிறிஸ்து இயேசுவை அறிகிற அறிவின் மேன்மைக்காக எல்லாவற்றையும் நஷ்டமென்று எண்ணிக்கொண்ட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ிறிஸ்துவை ஆதாயப்படுத்திக்கொள்ளும்படிக்கும், நியாயப்பிரமாணத்தினால் வருகிற சுயநீதியை உடையவனாயிராமல், கிறிஸ்துவைப் பற்றும் விசுவாசத்தினால் வருகிறதும் விசுவாசமூலமாய் தேவனால் உண்டாயிருக்கிறதுமான நீதியை உடையவனாயிருந்து, கிறிஸ்துவுக்குள் இருக்கிறேனென்று காணப்படும்படிக்க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, என் சகோதரரே, கர்த்தருக்குள் சந்தோஷப்படுங்கள். எழுதினவைகளையே எழுதுவது எனக்கு வருத்தமல்ல, அது உங்களுக்கு நலம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ிறிஸ்துவை ஆதாயப்படுத்திக்கொள்ளும்படிக்கும், நியாயப்பிரமாணத்தினால் வருகிற சுயநீதியை உடையவனாயிராமல், கிறிஸ்துவைப் பற்றும் விசுவாசத்தினால் வருகிறதும் விசுவாசமூலமாய் தேவனால் உண்டாயிருக்கிறதுமான நீதியை உடையவனாயிருந்து, கிறிஸ்துவுக்குள் இருக்கிறேனென்று காணப்படும்படிக்க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ிறிஸ்துவை ஆதாயப்படுத்திக்கொள்ளும்படிக்கும், நியாயப்பிரமாணத்தினால் வருகிற சுயநீதியை உடையவனாயிராமல், கிறிஸ்துவைப் பற்றும் விசுவாசத்தினால் வருகிறதும் விசுவாசமூலமாய் தேவனால் உண்டாயிருக்கிறதுமான நீதியை உடையவனாயிருந்து, கிறிஸ்துவுக்குள் இருக்கிறேனென்று காணப்படும்படிக்க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நான் அவரையும் அவருடைய உயிர்த்தெழுதலின் வல்லமையையும், அவருடைய பாடுகளின் பாக்கியத்தையும் அறிகிறதற்கும், அவருடைய மரணத்திற்கொப்பான மரணத்திற்குள்ளாகி, எப்படியாயினும் நான் மரித்தோரிலிருந்து உயிரோடெழுந்திருப்பதற்குத் தகுதியாகும்படி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நான் அவரையும் அவருடைய உயிர்த்தெழுதலின் வல்லமையையும், அவருடைய பாடுகளின் பாக்கியத்தையும் அறிகிறதற்கும், அவருடைய மரணத்திற்கொப்பான மரணத்திற்குள்ளாகி, எப்படியாயினும் நான் மரித்தோரிலிருந்து உயிரோடெழுந்திருப்பதற்குத் தகுதியாகும்படி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ாக எல்லாவற்றையும் நஷ்டமென்று விட்டேன்; குப்பையுமாக எண்ண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ாக எல்லாவற்றையும் நஷ்டமென்று விட்டேன்; குப்பையுமாக எண்ண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டைந்தாயிற்று, அல்லது முற்றிலும் தேறினவனானேன் என்று எண்ணாமல், கிறிஸ்து இயேசுவினால் நான் எதற்காகப் பிடிக்கப்பட்டேனோ அதை நான் பிடித்துக்கொள்ளும்படி ஆசையாய்த் தொடர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டைந்தாயிற்று, அல்லது முற்றிலும் தேறினவனானேன் என்று எண்ணாமல், கிறிஸ்து இயேசுவினால் நான் எதற்காகப் பிடிக்கப்பட்டேனோ அதை நான் பிடித்துக்கொள்ளும்படி ஆசையாய்த் தொடர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அதைப் பிடித்துக்கொண்டேனென்று நான் எண்ணுகிறதில்லை; ஒன்று செய்கிறேன், பின்னானவைகளை மறைந்து, முன்னானவைகளை நாட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இயேசுவுக்குள் தேவன் அழைத்த பரம அழைப்பின் பந்தயப்பொருளுக்காக இலக்கை நோக்கித் தொடர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, என் சகோதரரே, கர்த்தருக்குள் சந்தோஷப்படுங்கள். எழுதினவைகளையே எழுதுவது எனக்கு வருத்தமல்ல, அது உங்களுக்கு நலமாய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இயேசுவுக்குள் தேவன் அழைத்த பரம அழைப்பின் பந்தயப்பொருளுக்காக இலக்கை நோக்கித் தொடர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இயேசுவுக்குள் தேவன் அழைத்த பரம அழைப்பின் பந்தயப்பொருளுக்காக இலக்கை நோக்கித் தொடர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நம்மில் தேறினவர்கள் யாவரும் இந்தச் சிந்தையாயிருக்கக்கடவோம்; எந்தக் காரியத்திலாவது நீங்கள் வேறே சிந்தையாயிருந்தால், அதையும் தேவன் உங்களுக்கு வெளிப்படுத்த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நம்மில் தேறினவர்கள் யாவரும் இந்தச் சிந்தையாயிருக்கக்கடவோம்; எந்தக் காரியத்திலாவது நீங்கள் வேறே சிந்தையாயிருந்தால், அதையும் தேவன் உங்களுக்கு வெளிப்படுத்த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நாம் எதுவரையில் தேறியிருக்கிறோமோ, அதுமுதல் ஒரே ஒழுங்காய் நடந்துகொண்டு, ஒரே சிந்தையாயிருப்போம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் என்னோடேகூடப் பின்பற்றுகிறவர்களாகி, நாங்கள் உங்களுக்கு வழிகாட்டுகிறபடி நடக்கிறவர்களை மாதிரியாக நோக்க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் என்னோடேகூடப் பின்பற்றுகிறவர்களாகி, நாங்கள் உங்களுக்கு வழிகாட்டுகிறபடி நடக்கிறவர்களை மாதிரியாக நோக்க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அநேகர் வேறுவிதமாய் நடக்கிறார்கள். அவர்கள் கிறிஸ்துவின் சிலுவைக்குப் பகைஞரென்று உங்களுக்கு அநேகந்தரம் சொன்னேன், இப்பொழுது கண்ணீரோடும்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அநேகர் வேறுவிதமாய் நடக்கிறார்கள். அவர்கள் கிறிஸ்துவின் சிலுவைக்குப் பகைஞரென்று உங்களுக்கு அநேகந்தரம் சொன்னேன், இப்பொழுது கண்ணீரோடும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முடிவு அழிவு. அவர்களுடைய தேவன் வயிறு, அவர்களுடைய மகிமை அவர்களுடைய இலச்சையே, அவர்கள் பூமிக்கடுத்தவைகளைச் சிந்தி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ய்களுக்கு எச்சரிக்கையாயிருங்கள், பொல்லாத வேலையாட்களுக்கு எச்சரிக்கையாயிருங்கள், சுன்னத்துக்காரருக்கு எச்சரிக்கைய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முடிவு அழிவு. அவர்களுடைய தேவன் வயிறு, அவர்களுடைய மகிமை அவர்களுடைய இலச்சையே, அவர்கள் பூமிக்கடுத்தவைகளைச் சிந்திக்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ுடியிருப்போ பரலோகத்திலிருக்கிறது, அங்கேயிருந்து கர்த்தராயிருக்கிற இயேசுகிறிஸ்து என்னும் இரட்சகர் வர எதிர்பார்த்துக்கொண்டிருக்கிற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ுடியிருப்போ பரலோகத்திலிருக்கிறது, அங்கேயிருந்து கர்த்தராயிருக்கிற இயேசுகிறிஸ்து என்னும் இரட்சகர் வர எதிர்பார்த்துக்கொண்டிருக்கிற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எல்லாவற்றையும் தமக்குக் கீழ்ப்படுத்திக்கொள்ளத்தக்க தம்முடைய வல்லமையான செயலின்படியே, நம்முடைய அற்பமான சரீரத்தைத் தம்முடைய மகிமையான சரீரத்திற்கு ஒப்பாக மறுரூபப்படுத்துவ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எல்லாவற்றையும் தமக்குக் கீழ்ப்படுத்திக்கொள்ளத்தக்க தம்முடைய வல்லமையான செயலின்படியே, நம்முடைய அற்பமான சரீரத்தைத் தம்முடைய மகிமையான சரீரத்திற்கு ஒப்பாக மறுரூபப்படுத்த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ாம்சத்தின்மேல் நம்பிக்கையாயிராமல், ஆவியினாலே தேவனுக்கு ஆராதனைசெய்து, கிறிஸ்து இயேசுவுக்குள் மேன்மைபாராட்டுகிற நாமே விருத்தசேதனமுள்ள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ாம்சத்தின்மேல் நம்பிக்கையாயிராமல், ஆவியினாலே தேவனுக்கு ஆராதனைசெய்து, கிறிஸ்து இயேசுவுக்குள் மேன்மைபாராட்டுகிற நாமே விருத்தசேதனமுள்ள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மேல் நம்பிக்கை வைக்கவேண்டுமானால் நானும் வைக்கலாம்; வேறொருவன் மாம்சத்தின்மேல் நம்பிக்கையாயிருக்க நினைத்தால் நான் அதிகமாய் அப்படிச் செய்யல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மேல் நம்பிக்கை வைக்கவேண்டுமானால் நானும் வைக்கலாம்; வேறொருவன் மாம்சத்தின்மேல் நம்பிக்கையாயிருக்க நினைத்தால் நான் அதிகமாய் அப்படிச் செய்யல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ட்டாம் நாளில் விருத்தசேதனமடைந்தவன், இஸ்ரவேல் வம்சத்தான், பென்யமீன் கோத்திரத்தான், எபிரெயரில் பிறந்த எபிரெயன், நியாயப்பிரமாணத்தின்படி பரிசேய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একজন ইব্রীয়, আমার বাবা-মা ইব্রীয়৷ মোশির বিধি-ব্যবস্থা পালনে গোঁড়া হওয়ায় আমি ফরী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নিজের ইহুদী ধর্মের বিষয়ে আমি এতই উত্‌সাহী ছিলাম য়ে আমি খ্রীষ্ট মণ্ডলীর প্রতি নির্য়াত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াম৷ আমি এমন নিখুঁতভাবে মোশির বিধি-ব্যবস্থা পালন করতাম য়ে তার মধ্যে কোন ত্রুটি ছি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ক সময়ে ঐসব বিষয় আমার কাছে খুবই গুরুত্বপূর্ণ ছিল; কিন্তু আমি খ্রীষ্টকে পেয়েছি, তাই ঐসব বিষ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ল্য আর আমার কাছে রই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েবল ঐসব বিষয় নয়, বরং সমস্ত কিছুই আমার প্রভু যীশু খ্রীষ্টের জ্ঞানের শ্রেষ্ঠতার কাছে নিতান্ত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গন্য বলে মনে করলাম৷ তাঁর জন্য আমি সবই বর্জন করেছি৷ এখন আমি ঐ সবকিছু আবর্জনার মতোই মনে করি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কে আরো বেশী করে পেতে এ আমায় সাহায্য কর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বং তাঁর সঙ্গে সংযুক্ত রাখে৷ খ্রীষ্টেতে আমি ধার্মিক প্রতিপন্ন হয়েছি৷ এই ধার্মিক প্রতিপন্ন হ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ার ভাই ও বোনেরা, তোমরা প্রভুতে আনন্দ কর৷ এই একই কথা আবার লিখতে আমার কোন কষ্ট হচ্ছে না; আর এ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বিধি-ব্যবস্থা পালনের মধ্য দিয়ে আসে নি৷ ঈশ্বরের কাছ থেকে দানরূপে এ আমি পেয়েছি৷ খ্রীষ্ট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বিশ্বাস আছে, এই বিশ্বাসের মাধ্যমে ঈশ্বর আমাকে ধার্মিক প্রতিপন্ন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চাই খ্রীষ্টকে ও মৃতদের মধ্য থেকে তাঁর পুনরুত্থানের শক্তিকে জানতে৷ আমি খ্রীষ্টের দুঃখভোগ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হভাগীতা লাভ করতে চাই৷ এইভাবে য়েন তাঁর মৃত্যুতে তাঁর সমরূপ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যদি এসবের সহভাগী হই, তবে আমি প্রত্যাশা করতে পারি য়ে আমিও মৃতদের মধ্য থেকে পুনরুত্থিত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কথা বলছি না য়ে আমি লক্ষ্যে পৌঁছে গেছি বা পূর্ণতা পেয়েছি৷ আমি সেই লক্ষ্যে পৌঁছতে চেষ্টা কর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য়ে উদ্দেশ্যে খ্রীষ্ট আমাকে ধরেছিলেন তাঁর সেই উদ্দেশ্য পর্যন্ত আমি পৌঁছতে 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ভাই ও বোনেরা, আমি জানি য়ে আমি সেই লক্ষ্যে পৌঁছতে পারি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একটি বিষয়ে আমি চেষ্টা করে চলেছি; অতীতের সবকিছু ভুলে সামনের লক্ষ্যে পৌঁছতে প্রাণপণ চেষ্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নিরাপত্তার জন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 যাতে পুরস্কার লাভ করি৷ উর্ধস্থ জীবনের জন্য খ্রীষ্ট যীশুতে ঈশ্বরের আহ্বানস্বরূপ এই পুরস্ক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আমাকে দেওয়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রা যাঁরা আত্মিকভাবে পরিপক্ক, আমাদের উচিত এইভাবে চিন্তা করা; আর যদি কোন বিষয়ে তোমাদের অন্য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ভাব থাকে তবে ঈশ্বর সে বিষয়ে তোমাদের কাছে পরিষ্কার করে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স আমরা ইতিমধ্যে য়ে সত্যে পৌঁছেছি, সেই সত্য অনুসরণ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ভাই ও বোনেরা, তোমরা আমার মতো জীবনযাপন করো৷ তোমাদের য়েমন দেখানো হয়েছে সেইভাবে যাঁরা চলে,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করণ কর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অনেকে আছে যাঁরা খ্রীষ্টের ক্রুশের শত্রুর মত আচরণ করে৷ আগে বহুবার আমি তাদের কথা তোমাদের বলে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ন চোখের জল ফেলতে ফেলতে আমি তাদের কথা আবার তোমাদের বল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়েভাবে তারা চলছে তার পরিণাম বিনাশ৷ তারা ঈশ্বরের সেবা করে না, কেবল নিজেদের তুষ্টির জন্যই বাঁচ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‘কুকুরদের’ থেকে সাবধান! যাঁরা মন্দ কাজ করে ও যাঁরা দেহকে ছিন্নভিন্ন করতে চায় তাদের থেকে সাবধা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লজ্জাকর কাজ করে আর তাই নিয়ে তারা গর্ব বোধ করে৷ তারা কেবল পার্থিব বিষয়েই ভ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দের যথার্থ রাজ্য স্বর্গে৷ সেই স্বর্গ থেকে আমাদের ত্রাণকর্তার আগমণের জন্য আমরা অপেক্ষা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ত্রাণকর্তা হলেন প্রভু যীশু খ্রীষ্ট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িনি এসে আমাদের এই দীনতার দেহকে বদলে তাঁর নিজের মহিমান্বিত দেহের সমরূপ করবেন৷ খ্রীষ্ট তাঁর নি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ক্রমে এই কাজ করতে পারেন এবং তাঁর সেই পরাক্রমে খ্রীষ্ট সমস্ত বিষয়ের উপরে কর্তৃত্ত্ব করতে সমর্থ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ারণ আমরাই তো প্রকৃত সুন্নত হওয়া লোক; আমরা ঈশ্বরের আত্মায় উপাসনা করি, আর খ্রীষ্ট যীশুতে গর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ধ করি৷ আমরা নিজেদের ওপর বা বাহ্যিক কোন কিছু করার ওপর আস্থা রাখ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দিও আমি নিজের ওপর আস্থা রাখতে পারতাম, তবুও আমি তা করি না৷ যদি কোন লোকের মনে হয় য়ে সে নিজ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্থা রাখতে পারে তবে তার জানা ভাল য়ে নিজের ওপর আস্থা রাখার জন্য আরো বড় কারণ আমার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জন্মের পর যখন আমার বয়স আট দিন তখন আমার সুন্নত হয়েছে; আমি ইস্রায়েলীয়, বিন্যামীন গোষ্ঠীর ল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2026-07-31T16:35:22Z</dcterms:created>
  <dcterms:modified xsi:type="dcterms:W3CDTF">2026-07-31T16:35:22Z</dcterms:modified>
  <dc:title>பிலிப்பியர்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