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presProps" Target="presProps.xml"/>
  <Relationship Id="rId47" Type="http://schemas.openxmlformats.org/officeDocument/2006/relationships/viewProps" Target="viewProps.xml"/>
  <Relationship Id="rId4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Circumcised the eighth day, of the stock of Israel, of the tribe of Benjamin, an Hebrew of the Hebrews; as concerning the law, a Pharise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Circumcised the eighth day, of the stock of Israel, of the tribe of Benjamin, an Hebrew of the Hebrews; as concerning the law, a Pharise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Concerning zeal, persecuting the church; concerning the righteousness which is in the law, blameles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Concerning zeal, persecuting the church; concerning the righteousness which is in the law, blameles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ut what things were gain to me, those I counted loss for Chris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Yea doubtless, and I count all things but loss for the excellency of the knowledge of Christ Jesus my Lord: for whom I have suffered the loss of all things, and do count them but dung, that I may win Chris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Yea doubtless, and I count all things but loss for the excellency of the knowledge of Christ Jesus my Lord: for whom I have suffered the loss of all things, and do count them but dung, that I may win Chris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be found in him, not having mine own righteousness, which is of the law, but that which is through the faith of Christ, the righteousness which is of God by faith:]]></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be found in him, not having mine own righteousness, which is of the law, but that which is through the faith of Christ, the righteousness which is of God by faith:]]></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be found in him, not having mine own righteousness, which is of the law, but that which is through the faith of Christ, the righteousness which is of God by faith:]]></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Finally, my brethren, rejoice in the Lord. To write the same things to you, to me indeed is not grievous, but for you it is saf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at I may know him, and the power of his resurrection, and the fellowship of his sufferings, being made conformable unto his death;]]></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at I may know him, and the power of his resurrection, and the fellowship of his sufferings, being made conformable unto his death;]]></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at I may know him, and the power of his resurrection, and the fellowship of his sufferings, being made conformable unto his death;]]></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If by any means I might attain unto the resurrection of the dead.]]></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t as though I had already attained, either were already perfect: but I follow after, if that I may apprehend that for which also I am apprehended of Christ Jesu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t as though I had already attained, either were already perfect: but I follow after, if that I may apprehend that for which also I am apprehended of Christ Jesu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rethren, I count not myself to have apprehended: but this one thing I do, forgetting those things which are behind, and reaching forth unto those things which are before,]]></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rethren, I count not myself to have apprehended: but this one thing I do, forgetting those things which are behind, and reaching forth unto those things which are before,]]></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press toward the mark for the prize of the high calling of God in Christ Jesu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press toward the mark for the prize of the high calling of God in Christ Jesu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Finally, my brethren, rejoice in the Lord. To write the same things to you, to me indeed is not grievous, but for you it is saf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Let us therefore, as many as be perfect, be thus minded: and if in any thing all of you be otherwise minded, God shall reveal even this unto you.]]></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Let us therefore, as many as be perfect, be thus minded: and if in any thing all of you be otherwise minded, God shall reveal even this unto you.]]></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Nevertheless, whereto we have already attained, let us walk by the same rule, let us mind the same thing.]]></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Nevertheless, whereto we have already attained, let us walk by the same rule, let us mind the same thing.]]></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rethren, be followers together of me, and mark them which walk so as all of you have us for an exampl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rethren, be followers together of me, and mark them which walk so as all of you have us for an exampl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For many walk, of whom I have told you often, and now tell you even weeping, that they are the enemies of the cross of Christ:]]></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For many walk, of whom I have told you often, and now tell you even weeping, that they are the enemies of the cross of Chris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Whose end is destruction, whose God is their belly, and whose glory is in their shame, who mind earthly thing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Whose end is destruction, whose God is their belly, and whose glory is in their shame, who mind earthly thing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Beware of dogs, beware of evil workers, beware of the concision.]]></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our conversation is in heaven; from whence also we look for the Saviour, the Lord Jesus Chris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our conversation is in heaven; from whence also we look for the Saviour, the Lord Jesus Christ:]]></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Who shall change our vile body, that it may be fashioned like unto his glorious body, according to the working whereby he is able even to subdue all things unto himself.]]></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Who shall change our vile body, that it may be fashioned like unto his glorious body, according to the working whereby he is able even to subdue all things unto himself.]]></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Beware of dogs, beware of evil workers, beware of the concision.]]></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For we are the circumcision, which worship God in the spirit, and rejoice in Christ Jesus, and have no confidence in the fles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For we are the circumcision, which worship God in the spirit, and rejoice in Christ Jesus, and have no confidence in the fles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ough I might also have confidence in the flesh. If any other man thinks that he has whereof he might trust in the flesh, I mor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ough I might also have confidence in the flesh. If any other man thinks that he has whereof he might trust in the flesh, I mor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60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பிலிப்பியர் :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நான் எட்டாம் நாளில் விருத்தசேதனமடைந்தவன், இஸ்ரவேல் வம்சத்தான், பென்யமீன் கோத்தி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பிரெயரில் பிறந்த எபிரெயன், நியாயப்பிரமாணத்தின்படி பரிசே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பக்திவைராக்கியத்தின்படி சபையைத் துன்பப்படுத்தினவன், நியாயப்பிரமாணத்திற்குரிய நீதியின்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றஞ்சாட்டப்படாத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ஆகிலும், எனக்கு லாபமாயிருந்தவைகளெவைகளோ அவைகளைக் கிறிஸ்துவுக்கு நஷ்டமென்று எ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துமாத்திரமல்ல, என் கர்த்தராகிய கிறிஸ்து இயேசுவை அறிகிற அறிவின் மேன்மைக்காக எல்லாவற்றை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ஷ்டமென்று எண்ணிக்கொண்டி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நான் கிறிஸ்துவை ஆதாயப்படுத்திக்கொள்ளும்படிக்கும், நியாயப்பிரமாணத்தினால் வருகிற சுயநீதி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யவனாயிராமல், கிறிஸ்துவைப் பற்றும் விசுவாசத்தினால் வருகிறதும் விசுவாசமூலமாய் தேவ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யிருக்கிறதுமான நீதியை உடையவனாயிருந்து, கிறிஸ்துவுக்குள் இருக்கிறேனென்று காணப்படும்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மேலும், என் சகோதரரே, கர்த்தருக்குள் சந்தோஷப்படுங்கள். எழுதினவைகளையே எழுதுவது எனக்கு வருத்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இப்படி நான் அவரையும் அவருடைய உயிர்த்தெழுதலின் வல்லமையையும், அவருடைய பாடுகளின் பாக்கிய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கிறதற்கும், அவருடைய மரணத்திற்கொப்பான மரணத்திற்குள்ளாகி, எப்படியாயினும் நான் மரித்தோரி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டெழுந்திருப்பதற்குத் தகுதியாகும்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ருக்காக எல்லாவற்றையும் நஷ்டமென்று விட்டேன்; குப்பையுமாக எண்ணு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நான் அடைந்தாயிற்று, அல்லது முற்றிலும் தேறினவனானேன் என்று எண்ணாமல், கிறிஸ்து இயேசுவினால்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தற்காகப் பிடிக்கப்பட்டேனோ அதை நான் பிடித்துக்கொள்ளும்படி ஆசையாய்த் தொடர்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சகோதரரே, அதைப் பிடித்துக்கொண்டேனென்று நான் எண்ணுகிறதில்லை; ஒன்று செய்கிறேன், பின்னான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ந்து, முன்னானவைகளை நா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கிறிஸ்து இயேசுவுக்குள் தேவன் அழைத்த பரம அழைப்பின் பந்தயப்பொருளுக்காக இலக்கை நோ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டரு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 உங்களுக்கு நலமா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ஆகையால், நம்மில் தேறினவர்கள் யாவரும் இந்தச் சிந்தையாயிருக்கக்கடவோம்; எந்தக் காரியத்திலா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ள் வேறே சிந்தையாயிருந்தால், அதையும் தேவன் உங்களுக்கு வெளிப்படுத்து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ஆகிலும் நாம் எதுவரையில் தேறியிருக்கிறோமோ, அதுமுதல் ஒரே ஒழுங்காய் நடந்துகொண்டு,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யாயிருப்போ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சகோதரரே, நீங்கள் என்னோடேகூடப் பின்பற்றுகிறவர்களாகி, நாங்கள் உங்களுக்கு வழிகாட்டுகிற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க்கிறவர்களை மாதிரியாக நோக்கு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ஏனெனில், அநேகர் வேறுவிதமாய் நடக்கிறார்கள். அவர்கள் கிறிஸ்துவின் சிலுவைக்குப் பகைஞரெ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 அநேகந்தரம் சொன்னேன், இப்பொழுது கண்ணீரோடும்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வர்களுடைய முடிவு அழிவு. அவர்களுடைய தேவன் வயிறு, அவர்களுடைய மகிமை அவர்களுடைய இலச்சையே,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மிக்கடுத்தவைகளைச் சிந்திக்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நாய்களுக்கு எச்சரிக்கையாயிருங்கள், பொல்லாத வேலையாட்களுக்கு எச்சரிக்கையாயி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நம்முடைய குடியிருப்போ பரலோகத்திலிருக்கிறது, அங்கேயிருந்து கர்த்தராயிருக்கிற இயேசுகிறிஸ்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ம் இரட்சகர் வர எதிர்பார்த்துக்கொண்டிருக்கி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வர் எல்லாவற்றையும் தமக்குக் கீழ்ப்படுத்திக்கொள்ளத்தக்க தம்முடைய வல்லமையான செயலின்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முடைய அற்பமான சரீரத்தைத் தம்முடைய மகிமையான சரீரத்திற்கு ஒப்பாக மறுரூபப்படுத்து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த்துக்காரருக்கு எச்சரிக்கையாயி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ஏனெனில், மாம்சத்தின்மேல் நம்பிக்கையாயிராமல், ஆவியினாலே தேவனுக்கு ஆராதனைசெய்து, கிறிஸ்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யேசுவுக்குள் மேன்மைபாராட்டுகிற நாமே விருத்தசேதனமுள்ள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மாம்சத்தின்மேல் நம்பிக்கை வைக்கவேண்டுமானால் நானும் வைக்கலாம்; வேறொருவன் மாம்சத்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பிக்கையாயிருக்க நினைத்தால் நான் அதிகமாய் அப்படிச் செய்ய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பிலிப்பியர் : 3]]></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2026-06-15T13:22:59Z</dcterms:created>
  <dcterms:modified xsi:type="dcterms:W3CDTF">2026-06-15T13:22:59Z</dcterms:modified>
  <dc:title>பிலிப்பியர் : 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