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ன் இஸ்ரவேல் புத்திரருடைய பிரேதங்களை அவர்களுடைய நரகலான விக்கிரகங்களின் முன்னே கிடக்கப்பண்ணி, உங்கள் பலிபீடங்களைச் சுற்றிலும் உங்கள் எலும்புகளைச் சிதறப்பண்ணுவே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ங்கள் பலிபீடங்கள் நிர்மூலமும் பாழுமாகும்படிக்கும், உங்கள் நரகலான விக்கிரகங்கள் தகர்க்கப்பட்டு, ஓய்ந்து, உங்கள் சிலைகள் வெட்டுண்டு, உங்கள் கிரியைகள் குலைந்துபோகும்படிக்கும், உங்களுடைய சகல வாசஸ்தலங்களிலுமுள்ள பட்டணங்கள் நிர்மூலமும் உங்கள் மேடைகள் பாழுமாகும்.]]></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ங்கள் பலிபீடங்கள் நிர்மூலமும் பாழுமாகும்படிக்கும், உங்கள் நரகலான விக்கிரகங்கள் தகர்க்கப்பட்டு, ஓய்ந்து, உங்கள் சிலைகள் வெட்டுண்டு, உங்கள் கிரியைகள் குலைந்துபோகும்படிக்கும், உங்களுடைய சகல வாசஸ்தலங்களிலுமுள்ள பட்டணங்கள் நிர்மூலமும் உங்கள் மேடைகள் பாழுமாகும்.]]></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உங்கள் பலிபீடங்கள் நிர்மூலமும் பாழுமாகும்படிக்கும், உங்கள் நரகலான விக்கிரகங்கள் தகர்க்கப்பட்டு, ஓய்ந்து, உங்கள் சிலைகள் வெட்டுண்டு, உங்கள் கிரியைகள் குலைந்துபோகும்படிக்கும், உங்களுடைய சகல வாசஸ்தலங்களிலுமுள்ள பட்டணங்கள் நிர்மூலமும் உங்கள் மேடைகள் பாழுமாகும்.]]></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லைசெய்யப்பட்டவர்கள் உங்கள் நடுவில் விழுவார்கள்; அப்பொழுது நான் கர்த்தர் என்று அறிந்துகொள்வீ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தேசங்களில் சிதறடிக்கப்படும்போது, புறஜாதிகளுக்குள்ளே பட்டயத்துக்குத் தப்புவாரை உங்களுக்கு மீதியாக வைப்பே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நீங்கள் தேசங்களில் சிதறடிக்கப்படும்போது, புறஜாதிகளுக்குள்ளே பட்டயத்துக்குத் தப்புவாரை உங்களுக்கு மீதியாக வைப்பே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கர்த்தருடைய வார்த்தை எனக்கு உண்டாகி, அவர்:]]></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என்னை விட்டுச் சோரம்போகிற இருதயத்தைக்குறித்தும், தங்கள் நரகலான விக்கிரகங்களின் பின்னே சோரம்போகிற தங்கள் கண்களைக்குறித்தும் மனமடிவானேன் என்று உங்களில் தப்பிப்போன அவர்கள் தாங்கள் சிறைப்பட்டிருக்கும் புறஜாதிகளுக்குள்ளே என்னை நினைத்து, தங்களுடைய சகல அருவருப்புகளினாலும் தாங்கள் செய்த பொல்லாப்புகளினிமித்தம் தங்களையே வெறுத்து,]]></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ந்தத் தீங்குகளையெல்லாம் தங்களுக்கு நேரிடப்பண்ணுவேன் என்று கர்த்தராகிய நான் விருதாவாய்ச் சொன்னதில்லையென்று அறிந்துகொள்வார்கள் என்றா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இந்தத் தீங்குகளையெல்லாம் தங்களுக்கு நேரிடப்பண்ணுவேன் என்று கர்த்தராகிய நான் விருதாவாய்ச் சொன்னதில்லையென்று அறிந்துகொள்வார்கள் என்றா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கிய ஆண்டவர் சொல்லுகிறது என்னவென்றால்: நீ உன் கையில் அடித்து, உன் காலால் தட்டி, இஸ்ரவேல் வம்சத்தாருடைய சகல பொல்லாத அருவருப்புகளினிமித்தமும் ஐயோ! என்று சொல்; அவர்கள் பட்டயத்தாலும் பஞ்சத்தாலும் கொள்ளைநோயாலும் விழுவா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கிய ஆண்டவர் சொல்லுகிறது என்னவென்றால்: நீ உன் கையில் அடித்து, உன் காலால் தட்டி, இஸ்ரவேல் வம்சத்தாருடைய சகல பொல்லாத அருவருப்புகளினிமித்தமும் ஐயோ! என்று சொல்; அவர்கள் பட்டயத்தாலும் பஞ்சத்தாலும் கொள்ளைநோயாலும் விழுவா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கிய ஆண்டவர் சொல்லுகிறது என்னவென்றால்: நீ உன் கையில் அடித்து, உன் காலால் தட்டி, இஸ்ரவேல் வம்சத்தாருடைய சகல பொல்லாத அருவருப்புகளினிமித்தமும் ஐயோ! என்று சொல்; அவர்கள் பட்டயத்தாலும் பஞ்சத்தாலும் கொள்ளைநோயாலும் விழுவா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ரத்திலிருக்கிறவன் கொள்ளைநோயால் சாவான்; சமீபத்திலிருக்கிறவன் பட்டயத்தால் விழுவான்; மீதியாயிருந்து, முற்றிக்கைபோடப்பட்டவன் பஞ்சத்தால் சாவான்; இப்படி அவர்களில் என் உக்கிரத்தைத் தீர்த்துக்கொள்ளுவே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தூரத்திலிருக்கிறவன் கொள்ளைநோயால் சாவான்; சமீபத்திலிருக்கிறவன் பட்டயத்தால் விழுவான்; மீதியாயிருந்து, முற்றிக்கைபோடப்பட்டவன் பஞ்சத்தால் சாவான்; இப்படி அவர்களில் என் உக்கிரத்தைத் தீர்த்துக்கொள்ளுவே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தங்கள் நரகலான சகல விக்கிரகங்களுக்கும் மதுரவாசனையான தூபத்தைக் காட்டின ஸ்தலங்களாகிய உயர்ந்த சகல மேடுகளிலும், பர்வதங்களுடைய சகல சிகரங்களிலும், பச்சையான சகல விருட்சங்களின் கீழும், தழைத்திருக்கிற சகல கர்வாலி மரங்களின் கீழும், அவர்களுடைய நரகலான விக்கிரகங்களின் நடுவிலும் அவர்களுடைய பலிபீடங்களைச் சுற்றிலும், அவர்களில் கொலையுண்டவர்கள் கிடக்கும்போது, நான் கர்த்தர் என்று அறிந்துகொள்வா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தங்கள் நரகலான சகல விக்கிரகங்களுக்கும் மதுரவாசனையான தூபத்தைக் காட்டின ஸ்தலங்களாகிய உயர்ந்த சகல மேடுகளிலும், பர்வதங்களுடைய சகல சிகரங்களிலும், பச்சையான சகல விருட்சங்களின் கீழும், தழைத்திருக்கிற சகல கர்வாலி மரங்களின் கீழும், அவர்களுடைய நரகலான விக்கிரகங்களின் நடுவிலும் அவர்களுடைய பலிபீடங்களைச் சுற்றிலும், அவர்களில் கொலையுண்டவர்கள் கிடக்கும்போது, நான் கர்த்தர் என்று அறிந்துகொள்வா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மனுபுத்திரனே, நீ இஸ்ரவேலின் பர்வதங்களுக்கு நேராக உன் முகத்தைத் திருப்பி, அவைகளுக்கு விரோதமாகத் தீர்க்கதரிசனம் உரைத்துச் சொல்லவேண்டியது என்னவென்றா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தங்கள் நரகலான சகல விக்கிரகங்களுக்கும் மதுரவாசனையான தூபத்தைக் காட்டின ஸ்தலங்களாகிய உயர்ந்த சகல மேடுகளிலும், பர்வதங்களுடைய சகல சிகரங்களிலும், பச்சையான சகல விருட்சங்களின் கீழும், தழைத்திருக்கிற சகல கர்வாலி மரங்களின் கீழும், அவர்களுடைய நரகலான விக்கிரகங்களின் நடுவிலும் அவர்களுடைய பலிபீடங்களைச் சுற்றிலும், அவர்களில் கொலையுண்டவர்கள் கிடக்கும்போது, நான் கர்த்தர் என்று அறிந்துகொள்வா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அவர்கள் தங்கள் நரகலான சகல விக்கிரகங்களுக்கும் மதுரவாசனையான தூபத்தைக் காட்டின ஸ்தலங்களாகிய உயர்ந்த சகல மேடுகளிலும், பர்வதங்களுடைய சகல சிகரங்களிலும், பச்சையான சகல விருட்சங்களின் கீழும், தழைத்திருக்கிற சகல கர்வாலி மரங்களின் கீழும், அவர்களுடைய நரகலான விக்கிரகங்களின் நடுவிலும் அவர்களுடைய பலிபீடங்களைச் சுற்றிலும், அவர்களில் கொலையுண்டவர்கள் கிடக்கும்போது, நான் கர்த்தர் என்று அறிந்துகொள்வா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என் கையை அவர்களுக்கு விரோதமாக நீட்டி, அவர்களுடைய எல்லா வாசஸ்தலங்களுமுள்ள தேசத்தை அழித்து, அதைத் திப்லாத்தின் வனாந்தரத்தைப்பார்க்கிலும் அதிகமாய்ப் பாழாக்குவேன், அப்பொழுது நான் கர்த்தர் என்று அறிந்துகொள்வார்கள் என்றா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நான் என் கையை அவர்களுக்கு விரோதமாக நீட்டி, அவர்களுடைய எல்லா வாசஸ்தலங்களுமுள்ள தேசத்தை அழித்து, அதைத் திப்லாத்தின் வனாந்தரத்தைப்பார்க்கிலும் அதிகமாய்ப் பாழாக்குவேன், அப்பொழுது நான் கர்த்தர் என்று அறிந்துகொள்வார்கள் என்றா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பர்வதங்களே, கர்த்தராகிய ஆண்டவரின் வார்த்தையைக் கேளுங்கள்; கர்த்தராகிய ஆண்டவர் பர்வதங்களையும் குன்றுகளையும் ஓடைகளையும் பள்ளத்தாக்குகளையும் நோக்கி: இதோ, உங்கள்மேல் நான், நானே பட்டயத்தை வரப்பண்ணி, உங்கள் மேடைகளை அழித்துப்போடுவே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பர்வதங்களே, கர்த்தராகிய ஆண்டவரின் வார்த்தையைக் கேளுங்கள்; கர்த்தராகிய ஆண்டவர் பர்வதங்களையும் குன்றுகளையும் ஓடைகளையும் பள்ளத்தாக்குகளையும் நோக்கி: இதோ, உங்கள்மேல் நான், நானே பட்டயத்தை வரப்பண்ணி, உங்கள் மேடைகளை அழித்துப்போடுவே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ஸ்ரவேலின் பர்வதங்களே, கர்த்தராகிய ஆண்டவரின் வார்த்தையைக் கேளுங்கள்; கர்த்தராகிய ஆண்டவர் பர்வதங்களையும் குன்றுகளையும் ஓடைகளையும் பள்ளத்தாக்குகளையும் நோக்கி: இதோ, உங்கள்மேல் நான், நானே பட்டயத்தை வரப்பண்ணி, உங்கள் மேடைகளை அழித்துப்போடுவே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ங்கள் பலிபீடங்கள் பாழாக்கப்பட்டு, உங்கள் சிலைகள் தகர்க்கப்படும்; உங்களில் கொலையுண்கிறவர்களை உங்கள் நரகலான விக்கிரகங்களுக்கு முன்பாக விழப்பண்ணுவே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உங்கள் பலிபீடங்கள் பாழாக்கப்பட்டு, உங்கள் சிலைகள் தகர்க்கப்படும்; உங்களில் கொலையுண்கிறவர்களை உங்கள் நரகலான விக்கிரகங்களுக்கு முன்பாக விழப்பண்ணுவே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நான் இஸ்ரவேல் புத்திரருடைய பிரேதங்களை அவர்களுடைய நரகலான விக்கிரகங்களின் முன்னே கிடக்கப்பண்ணி, உங்கள் பலிபீடங்களைச் சுற்றிலும் உங்கள் எலும்புகளைச் சிதறப்பண்ணுவே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4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catter your bones round about your alt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In all your dwelling places the cities shall be laid waste, and the high places shall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olate; that your altars may be laid waste and made desolate, and your idols may be broke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ease, and your images may be cut down, and your works may be abolish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the slain shall fall in the midst of you, and all of you shall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Yet will I leave a remnant, that all of you may have some that shall escape the sword among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ations, when all of you shall be scattered through the count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ey that escape of you shall remember me among the nations where they shall be carri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ptives, because I am broken with their whorish heart, which has departed from me, and with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yes, which go a whoring after their idols: and they shall loathe themselves for the evils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the word of the LORD came un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have committed in all their abomin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y shall know that I am the LORD, and that I have not said in vain that I would do t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il unt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hus says the Lord GOD; Strike with yours hand, and stamp with your foot, and say, Alas for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evil abominations of the house of Israel! for they shall fall by the sword, by the famin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y the pestilen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He that is far off shall die of the pestilence; and he that is near shall fall by the swor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 that remains and is besieged shall die by the famine: thus will I accomplish my fury upon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Then shall all of you know that I am the LORD, when their slain men shall be among thei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ound about their altars, upon every high hill, in all the tops of the mountains, and under eve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Son of man, set your face toward the mountains of Israel, and prophesy against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een tree, and under every thick oak, the place where they did offer sweet savour to all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So will I stretch out my hand upon them, and make the land desolate, yea, more desolate tha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 toward Diblath, in all their habitations: and they shall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say, All of you mountains of Israel, hear the word of the Lord GOD; Thus says the Lord GOD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mountains, and to the hills, to the rivers, and to the valleys; Behold, I, even I, will bring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ord upon you, and I will destroy your 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your altars shall be desolate, and your images shall be broken: and I will cast down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lain men before you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I will lay the dead carcasses of the children of Israel before their idols; and I 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6]]></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2026-07-18T18:09:01Z</dcterms:created>
  <dcterms:modified xsi:type="dcterms:W3CDTF">2026-07-18T18:09:01Z</dcterms:modified>
  <dc:title>எசேக்கியேல் : 6</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