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வசனம் அவமாய்ப் போயிற்றென்று சொல்லக்கூடாது; ஏனென்றால், இஸ்ரவேல் வம்சத்தார் எல்லாரும் இஸ்ரவேலரல்லவ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வசனம் அவமாய்ப் போயிற்றென்று சொல்லக்கூடாது; ஏனென்றால், இஸ்ரவேல் வம்சத்தார் எல்லாரும் இஸ்ரவேலரல்லவ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ஆபிரகாமின் சந்ததியாரானாலும் எல்லாரும் பிள்ளைகளல்லவே; ஈசாக்கினிடத்தில் உன் சந்ததி விளங்குமென்று சொல்லியிருக்கிற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ஆபிரகாமின் சந்ததியாரானாலும் எல்லாரும் பிள்ளைகளல்லவே; ஈசாக்கினிடத்தில் உன் சந்ததி விளங்குமென்று சொல்லியிருக்கிற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ெப்படியென்றால், மாம்சத்தின்படி பிள்ளைகளானவர்கள் தேவனுடைய பிள்ளைகளல்ல, வாக்குத்தத்தத்தின்படி பிள்ளைகளானவர்களே அந்தச் சந்ததி என்றெண்ணப்பட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வாக்குத்தத்தமான வார்த்தையாவது: குறித்த காலத்திலே வருவேன், அப்பொழுது சாராள் ஒரு குமாரனைப் பெறுவாள் என்பத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ுவுமல்லாமல், நம்முடைய பிதாவாகிய ஈசாக்கு என்னும் ஒருவனாலே ரெபெக்காள் கர்ப்பவதியானபோ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கள் இன்னும் பிறவாமலும், நல்வினை தீவினை ஒன்றும் செய்யாமலுமிருக்கையில், தேவனுடைய தெரிந்துகொள்ளுதலின்படியிருக்கிற அவருடைய தீர்மானம் கிரியைகளினாலே நிலைநிற்காமல் அழைக்கிறவராலே நிலைநிற்கும்படிக்க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கள் இன்னும் பிறவாமலும், நல்வினை தீவினை ஒன்றும் செய்யாமலுமிருக்கையில், தேவனுடைய தெரிந்துகொள்ளுதலின்படியிருக்கிற அவருடைய தீர்மானம் கிரியைகளினாலே நிலைநிற்காமல் அழைக்கிறவராலே நிலைநிற்கும்படிக்க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இளையவனுக்கு ஊழியஞ்செய்வான் என்று அவளுடனே சொல்ல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க்கு மிகுந்த துக்கமும் இடைவிடாத மனவேதனையும் உண்டாயிருக்கிறத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இளையவனுக்கு ஊழியஞ்செய்வான் என்று அவளுடனே சொல்ல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, யாக்கோபைச் சிநேகித்து, ஏசாவை வெறுத்தேன் என்றும் எழுதி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நாம் என்ன சொல்லுவோம்? தேவனிடத்திலே அநீதி உண்டென்று சொல்லலாமா? சொல்லக்கூட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மோசேயை நோக்கி: எவன்மேல் இரக்கமாயிருக்கச் சித்தமாயிருப்பேனோ அவன்மேல் இரக்கமாயிருப்பேன், எவன்மேல் உருக்கமாயிருக்கச் சித்தமாயிருப்பேனோ அவன்மேல் உருக்கமாயிருப்ப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மோசேயை நோக்கி: எவன்மேல் இரக்கமாயிருக்கச் சித்தமாயிருப்பேனோ அவன்மேல் இரக்கமாயிருப்பேன், எவன்மேல் உருக்கமாயிருக்கச் சித்தமாயிருப்பேனோ அவன்மேல் உருக்கமாயிருப்ப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விரும்புகிறவனாலுமல்ல, ஓடுகிறவனாலும் அல்ல, இரங்குகிற தேவனாலேய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என்னுடைய வல்லமையை உன்னிடத்தில் காண்பிக்கும்படியாகவும், என்னுடைய நாமம் பூமியில் எங்கும் பிரஸ்தாபமாகும்படியாகவும், உன்னை நிலைநிறுத்தினேன் என்று பார்வோனுடனே சொன்னதாக வேதத்தில் சொல்லி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என்னுடைய வல்லமையை உன்னிடத்தில் காண்பிக்கும்படியாகவும், என்னுடைய நாமம் பூமியில் எங்கும் பிரஸ்தாபமாகும்படியாகவும், உன்னை நிலைநிறுத்தினேன் என்று பார்வோனுடனே சொன்னதாக வேதத்தில் சொல்லி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எவன்மேல் இரக்கமாயிருக்கச் சித்தமாயிருக்கிறாரோ அவன்மேல் இரக்கமாயிருக்கிறார், எவனைக் கடினப்படுத்தச் சித்தமாயிருக்கிறாரோ அவனைக் கடினப்படுத்த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ானால், அவர் இன்னும் ஏன் குற்றம்பிடிக்கிறார்? அவர் சித்தத்திற்கு எதிர்த்துநிற்பவன் யார்? என்று என்னுடனே சொல்லுவ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ொல்லுகிறது பொய்யல்ல, கிறிஸ்துவுக்குள் உண்மையைச் சொல்லுகிறேன் என்று பரிசுத்த ஆவிக்குள் என் மனச்சாட்சியும் எனக்குச் சாட்சிய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ானால், மனுஷனே, தேவனோடு எதிர்த்துத் தர்க்கிக்கிற நீ யார்? உருவாக்கப்பட்ட வஸ்து உருவாக்கினவனை நோக்கி: நீ என்னை ஏன் இப்படி உண்டாக்கினாயென்று சொல்லலாமா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ானால், மனுஷனே, தேவனோடு எதிர்த்துத் தர்க்கிக்கிற நீ யார்? உருவாக்கப்பட்ட வஸ்து உருவாக்கினவனை நோக்கி: நீ என்னை ஏன் இப்படி உண்டாக்கினாயென்று சொல்லலாமா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தியிட்ட ஒரே களிமண்ணினாலே குயவன் ஒரு பாத்திரத்தைக் கனமான காரியத்துக்கும், ஒரு பாத்திரத்தைக் கனவீனமான காரியத்துக்கும் பண்ணுகிறதற்கு மண்ணின்மேல் அவனுக்கு அதிகாரம் இல்லைய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தியிட்ட ஒரே களிமண்ணினாலே குயவன் ஒரு பாத்திரத்தைக் கனமான காரியத்துக்கும், ஒரு பாத்திரத்தைக் கனவீனமான காரியத்துக்கும் பண்ணுகிறதற்கு மண்ணின்மேல் அவனுக்கு அதிகாரம் இல்லைய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தமது கோபத்தைக் காண்பிக்கவும், தமது வல்லமையைத் தெரிவிக்கவ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தமது கோபத்தைக் காண்பிக்கவும், தமது வல்லமையைத் தெரிவிக்கவ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மகிமைக்காக எத்தனமாக்கின கிருபாபாத்திரங்கள்மேல் தம்முடைய மகிமையின் ஐசுவரியத்தைத் தெரியப்படுத்தவும் சித்தமாய், அழிவுக்கு எத்தனமாக்கப்பட்ட கோபாக்கினைப் பாத்திரங்கள்மேல் மிகவும் நீடிய சாந்தத்தோடே பொறுமையாயிருந்தாரானால் உனக்கெ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மகிமைக்காக எத்தனமாக்கின கிருபாபாத்திரங்கள்மேல் தம்முடைய மகிமையின் ஐசுவரியத்தைத் தெரியப்படுத்தவும் சித்தமாய், அழிவுக்கு எத்தனமாக்கப்பட்ட கோபாக்கினைப் பாத்திரங்கள்மேல் மிகவும் நீடிய சாந்தத்தோடே பொறுமையாயிருந்தாரானால் உனக்கெ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யூதரிலிருந்துமாத்திரமல்ல, புறஜாதிகளிலுமிருந்து நம்மை அழைத்திருக்கிறார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: எனக்கு ஜனங்களல்லாதவர்களை என்னுடைய ஜனங்கள் என்றும், சிநேகிக்கப்படாதிருந்தவளைச் சிநேகக்கப்பட்டவள் என்றும் சொல்லி அழை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ன்படி என் இனத்தாராகிய என் சகோதரருக்குப் பதிலாக நானே கிறிஸ்துவைவிட்டுச் சபிக்கப்பட்டவனாகவேண்டுமென்று விரும்புவேன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: எனக்கு ஜனங்களல்லாதவர்களை என்னுடைய ஜனங்கள் என்றும், சிநேகிக்கப்படாதிருந்தவளைச் சிநேகக்கப்பட்டவள் என்றும் சொல்லி அழை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என்னுடைய ஜனங்களல்லவென்று அவர்களுக்குச் சொல்லப்பட்ட இடத்திலே அவர்கள் ஜீவனுள்ள தேவனுடைய பிள்ளைகள் என்னப்படுவார்கள் என்று ஓசியாவின் தீர்க்கதரிசனத்தில் சொல்லி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என்னுடைய ஜனங்களல்லவென்று அவர்களுக்குச் சொல்லப்பட்ட இடத்திலே அவர்கள் ஜீவனுள்ள தேவனுடைய பிள்ளைகள் என்னப்படுவார்கள் என்று ஓசியாவின் தீர்க்கதரிசனத்தில் சொல்லி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இஸ்ரவேல் புத்திரருடைய இலக்கம் சமுத்திரத்தின் மணலத்தனையாயிருந்தாலும், மீதியாயிருப்பவர்கள் மாத்திரம் இரட்சிக்கப்படுவார்களென்ற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இஸ்ரவேல் புத்திரருடைய இலக்கம் சமுத்திரத்தின் மணலத்தனையாயிருந்தாலும், மீதியாயிருப்பவர்கள் மாத்திரம் இரட்சிக்கப்படுவார்களென்றும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நீதியோடே சீக்கிரமாய்த் தம்முடைய காரியத்தை நிறைவேற்றுவார்; கர்த்தர் பூமியிலே சீக்கிரமாகவே காரியத்தை நிறைவேற்றி முடிப்பார் என்றும் ஏசாயா இஸ்ரவேலரைக்குறித்துச் சொல்லு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ல்லாமலும் ஏசாயா முன்னே சொன்னபடி: சேனைகளின் கர்த்தர் நமக்குள்ளே ஒரு சந்ததியை மீதியாக வைக்காதிருந்தாரானால் நாம் சோதோமைப்போலாகி கொமோராவுக்கு ஒத்திருப்ப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ல்லாமலும் ஏசாயா முன்னே சொன்னபடி: சேனைகளின் கர்த்தர் நமக்குள்ளே ஒரு சந்ததியை மீதியாக வைக்காதிருந்தாரானால் நாம் சோதோமைப்போலாகி கொமோராவுக்கு ஒத்திருப்ப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ிருக்க நாம் என்னசொல்லுவோம்? நீதியைத் தேடாத புறஜாதியார் நீதியை அடைந்தார்கள். அது விசுவாசத்தினாலாகும் நீதிய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ிருக்க நாம் என்னசொல்லுவோம்? நீதியைத் தேடாத புறஜாதியார் நீதியை அடைந்தார்கள். அது விசுவாசத்தினாலாகும் நீதிய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ன்படி என் இனத்தாராகிய என் சகோதரருக்குப் பதிலாக நானே கிறிஸ்துவைவிட்டுச் சபிக்கப்பட்டவனாகவேண்டுமென்று விரும்புவேன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திப்பிரமாணத்தைத் தேடின இஸ்ரவேலரோ நீதிப்பிரமாணத்தை அடையவ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த்தினாலென்றால், அவர்கள் விசுவாசத்தினாலே அதைத் தேடாமல், நியாயப்பிரமாணத்தின் கிரியைகளினாலே தேடினபடியால் அதை அடையவில்லை; இடறுதற்கான கல்லில் இடற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த்தினாலென்றால், அவர்கள் விசுவாசத்தினாலே அதைத் தேடாமல், நியாயப்பிரமாணத்தின் கிரியைகளினாலே தேடினபடியால் அதை அடையவில்லை; இடறுதற்கான கல்லில் இடற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இடறுதற்கான கல்லையும், தவறுதற்கான கன்மலையையும், சீயோனில் வைக்கிறேன்; அவரிடத்தில் விசுவாசமாயிருப்பவன் எவனோ அவன் வெட்கப்படுவதில்லை என்று எழுதியிருக்கிறபடியா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இடறுதற்கான கல்லையும், தவறுதற்கான கன்மலையையும், சீயோனில் வைக்கிறேன்; அவரிடத்தில் விசுவாசமாயிருப்பவன் எவனோ அவன் வெட்கப்படுவதில்லை என்று எழுதியிருக்கிறபடிய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ஸ்ரவேலரே; புத்திரசுவிகாரமும், மகிமையும், உடன்படிக்கைகளும், நியாயப்பிரமாணமும், தேவாராதனையும், வாக்குத்தத்தங்களும் அவர்களுடையவைகளே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ஸ்ரவேலரே; புத்திரசுவிகாரமும், மகிமையும், உடன்படிக்கைகளும், நியாயப்பிரமாணமும், தேவாராதனையும், வாக்குத்தத்தங்களும் அவர்களுடையவைகளே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க்கள் அவர்களுடையவர்களே; மாம்சத்தின்படி கிறிஸ்துவும் அவர்களில் பிறந்தாரே, இவர் என்றென்றைக்கும் ஸ்தோத்திரிக்கப்பட்ட சர்வத்திற்கும்மேலான தேவன். ஆமெ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க்கள் அவர்களுடையவர்களே; மாம்சத்தின்படி கிறிஸ்துவும் அவர்களில் பிறந்தாரே, இவர் என்றென்றைக்கும் ஸ்தோத்திரிக்கப்பட்ட சர்வத்திற்கும்மேலான தேவன். ஆமெ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यह नहीं, कि परमेश्वर का वचन टल गया, इसलिये कि जो इस्त्राएल के वंश हैं, वे सब इस्त्राए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न इब्राहीम के वंश होने के कारण सब उस की सन्तान ठहरे, परन्तु लिखा है कि इसहाक ही से तेरा वं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ल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अर्थात शरीर की सन्तान परमेश्वर की सन्तान नहीं, परन्तु प्रतिज्ञा के सन्तान वंश गिने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प्रतिज्ञा का वचन यह है, कि मैं इस समय के अनुसार आऊंगा, और सारा के पुत्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केवल यही नहीं, परन्तु जब रिबका भी एक से अर्थात हमारे पिता इसहाक से गर्भव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भी तक न तो बालक जन्मे थे, और न उन्होंने कुछ भला या बुरा किया था कि उस ने कहा, कि जेठा छुट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दास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कि परमेश्वर की मनसा जो उसके चुन लेने के अनुसार है, कर्मों के कारण नहीं, परन्तु बुल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मैं मसीह में सच कहता हूं, झूठ नहीं बोलता और मेरा विवेक भी पवित्र आत्मा में गवाही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 पर बन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ैसा लिखा है, कि मैं ने याकूब से प्रेम किया, परन्तु एसौ को अप्रिय ज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सो हम क्या कहें क्या परमेश्वर के यहां अन्याय है? कदापि नही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वह मूसा से कहता है, मैं जिस किसी पर दया करना चाहूं, उस पर दया करूंगा, और जिस किस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ृपा करना चाहूं उसी पर कृपा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यह न तो चाहने वाले की, न दौड़ने वाले की परन्तु दया करने वाले परमेश्वर की बा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पवित्र शास्त्र में फिरौन से कहा गया, कि मैं ने तुझे इसी लिये खड़ा किया है, कि तुझ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सामर्थ दिखाऊं, और मेरे नाम का प्रचार सारी पृथ्वी प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वह जिस पर चाहता है, उस पर दया करता है; और जिसे चाहता है, उसे कठोर कर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सो तू मुझ से कहेगा, वह फिर क्यों दोष लगाता है? कौन उस की इच्छा का साम्हना कर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मुझे बड़ा शोक है, और मेरा मन सदा दुखता र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े मनुष्य, भला तू कौन है, जो परमेश्वर का साम्हना करता है? क्या गढ़ी हुई वस्तु गढ़ने वाले से क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ती है कि तू ने मुझे ऐसा क्यों बना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ा कुम्हार को मिट्टी पर अधिकार नहीं, कि एक ही लौंदे मे से, एक बरतन आदर के लिये, और दूसर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ादर के लिये बनाए? तो इस में कौन सी अचम्भे की बात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ि परमेश्वर ने अपना क्रोध दिखाने और अपनी सामर्थ प्रगट करने की इच्छा से क्रोध के बरतनों की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नाश के लिये तैयार किए गए थे बड़े धीरज से स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दया के बरतनों पर जिन्हें उस ने महिमा के लिये पहिले से तैयार किया, अपने महिमा के धन को प्रग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की इच्छ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अर्थात हम पर जिन्हें उस ने न केवल यहूदियों में से वरन अन्यजातियों में से भी बु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ैसा वह होशे की पुस्तक में भी कहता है, कि जो मेरी प्रजा न थी, उन्हें मैं अपनी प्रजा कहूं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मैं यहां तक चाहता था, कि अपने भाईयों, के लिये जो शरीर के भाव से मेरे कुटुम्बी हैं, आप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प्रिया न थी, उसे प्रिया क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ऐसा होगा कि जिस जगह में उन से यह कहा गया था, कि तुम मेरी प्रजा नहीं हो, उसी जगह वे जीव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सन्तान कहल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शायाह इस्त्राएल के विषय में पुकारकर कहता है, कि चाहे इस्त्राएल की सन्तानों की गिनती समुद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ालू के बारबर हो, तौभी उन में से थोड़े ही बच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्योंकि प्रभु अपना वचन पृथ्वी पर पूरा करके, धामिर्कता से शीघ्र उसे सिद्ध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ैसा यशायाह ने पहिले भी कहा था, कि यदि सेनाओं का प्रभु हमारे लिये कुछ वंश न छोड़ता, तो हम सदो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नाईं हो जाते, और अमोरा के सरीखे ठहर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सो हम क्या कहें? यह कि अन्यजातियों ने जो धामिर्कता की खोज नहीं करते थे, धामिर्कता प्राप्त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थात उस धामिर्कता को जो विश्वास स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से शापित हो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न्तु इस्त्राएली; जो धर्म की व्यवस्था की खोज करते हुए उस व्यवस्था तक नहीं पहुं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िस लिये? इसलिये कि वे विश्वास से नहीं, परन्तु मानो कर्मों से उस की खोज करते थे: उन्होंन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ोकर के पत्थर पर ठोकर ख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ैसा लिखा है; देखो मैं सियोन में एक ठेस लगने का पत्थर, और ठोकर खाने की चट्टान रखता हूं; और जो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विश्वास करेगा, वह लज्ज़ित न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े इस्त्राएली हैं; और लेपालकपन का हक और महिमा और वाचाएं और व्यवस्था और उपासना और प्रतिज्ञा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ीं क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ुरखे भी उन्हीं के हैं, और मसीह भी शरीर के भाव से उन्हीं में से हुआ, जो सब के ऊपर परम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ुगानुयुग धन्य है। आमी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2026-08-04T03:08:19Z</dcterms:created>
  <dcterms:modified xsi:type="dcterms:W3CDTF">2026-08-04T03:08:19Z</dcterms:modified>
  <dc:title>रोमियों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