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 நதிகளும் சமுத்திரத்திலே ஓடி விழுந்தும் சமுத்திரம் நிரம்பாது; தாங்கள் உற்பத்தியான இடத்திற்கே நதிகள் மறுபடியும் திரும்ப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ம் வருத்தத்தினால் நிறைந்திருக்கிறது; அது மனுஷரால் சொல்லிமுடியாது; காண்கிறதினால் கண் திருப்தியாகிறதில்லை, கேட்கிறதினால் செவி நிரப்பப்படுகிறத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ம் வருத்தத்தினால் நிறைந்திருக்கிறது; அது மனுஷரால் சொல்லிமுடியாது; காண்கிறதினால் கண் திருப்தியாகிறதில்லை, கேட்கிறதினால் செவி நிரப்பப்படுகிறத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 இருந்ததே இனிமேலும் இருக்கும்; முன் செய்யப்பட்டதே பின்னும் செய்யப்படும்; சூரியனுக்குக் கீழே நூதனமானது ஒன்ற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 இருந்ததே இனிமேலும் இருக்கும்; முன் செய்யப்பட்டதே பின்னும் செய்யப்படும்; சூரியனுக்குக் கீழே நூதனமானது ஒன்ற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ப் பார், இது நூதனம் என்று சொல்லப்படத்தக்க காரியம் ஒன்றுண்டோ? அது நமக்கு முன்னுள்ள பூர்வகாலங்களிலும் இருந்தத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ன் இருந்தவைகளைப்பற்றி ஞாபகம் இல்லை; அப்படியே பின்வரும் காரியங்களைப்பற்றியும் இனிமேலிருப்பவர்களுக்கு ஞாபகம் இர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சங்கியாகிய நான் எருசலேமில் இஸ்ரவேலருக்கு ராஜாவாயிருந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த்தின்கீழ் நடப்பதையெல்லாம் ஞானமாய் விசாரித்து ஆராய்ச்சி செய்கிறதற்கு என் மனதைப் பிரயோகம்பண்ணினேன், மனுபுத்திரர் இந்தக் கடுந்தொல்லையில் அடிபடும்படிக்கு தேவன் அதை அவர்களுக்கு நியமித்த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த்தின்கீழ் நடப்பதையெல்லாம் ஞானமாய் விசாரித்து ஆராய்ச்சி செய்கிறதற்கு என் மனதைப் பிரயோகம்பண்ணினேன், மனுபுத்திரர் இந்தக் கடுந்தொல்லையில் அடிபடும்படிக்கு தேவன் அதை அவர்களுக்கு நியமித்தி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ின் குமாரனும் எருசலேமின் ராஜாவுமாகிய பிரசங்கியின் வாக்கிய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ூரியனுக்குக் கீழே செய்யப்படுகிற காரியங்களையெல்லாம் கவனித்துப் பார்த்தேன்; இதோ, எல்லா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ூரியனுக்குக் கீழே செய்யப்படுகிற காரியங்களையெல்லாம் கவனித்துப் பார்த்தேன்; இதோ, எல்லா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ணலானதை நேராக்கக் கூடாது, குறைவானதை எண்ணிமுடிய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பெரியவனாயிருந்து, எனக்குமுன் எருசலேமிலிருந்த எல்லாரைப்பார்க்கிலும் ஞானமடைந்து தேறினேன்; என் மனம் மிகுந்த ஞானத்தையும் அறிவையும் கண்டறிந்தது என்று நான் என் உள்ளத்திலே சொல்லிக்கொ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பெரியவனாயிருந்து, எனக்குமுன் எருசலேமிலிருந்த எல்லாரைப்பார்க்கிலும் ஞானமடைந்து தேறினேன்; என் மனம் மிகுந்த ஞானத்தையும் அறிவையும் கண்டறிந்தது என்று நான் என் உள்ளத்திலே சொல்லிக்கொ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ஞானத்தை அறிகிறதற்கும், பைத்தியத்தையும் மதியீனத்தையும் அறிகிறதற்கும், நான் என் மனதைப் பிரயோகம்பண்ணினேன்; இதுவும் மனதுக்குச் சஞ்சலமாயிருக்கிறதென்று 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ஞானத்தை அறிகிறதற்கும், பைத்தியத்தையும் மதியீனத்தையும் அறிகிறதற்கும், நான் என் மனதைப் பிரயோகம்பண்ணினேன்; இதுவும் மனதுக்குச் சஞ்சலமாயிருக்கிறதென்று க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 ஞானத்திலே அதிக சலிப்புணடு; அறிவுபெருத்தவன் நோவுபெருத்த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 ஞானத்திலே அதிக சலிப்புணடு; அறிவுபெருத்தவன் நோவுபெருத்த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ாயை, மாயை, எல்லாம் மாயை என்று பிரசங்கி சொல்ல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ுக்குக் கீழே மனுஷன் படுகிற எல்லாப் பிரயாசத்தினாலும் அவனுக்குப் பலன் என்ன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சந்ததி போகிறது, மறு சந்ததி வருகிறது; பூமியோ என்றைக்கும் நிலைத்த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ூரியன் உதிக்கிறது, சூரியன் அஸ்தமிக்கிறது; தான் உதித்த இடத்திற்கு அது திரும்பவும் தீவிரி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ற்று தெற்கே போய், வடக்கேயுஞ்சுற்றி சுழன்று சுழன்று அடித்து, தான் சுற்றின இடத்துக்கே திரும்பவும் வர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ற்று தெற்கே போய், வடக்கேயுஞ்சுற்றி சுழன்று சுழன்று அடித்து, தான் சுற்றின இடத்துக்கே திரும்பவும் வர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 நதிகளும் சமுத்திரத்திலே ஓடி விழுந்தும் சமுத்திரம் நிரம்பாது; தாங்கள் உற்பத்தியான இடத்திற்கே நதிகள் மறுபடியும் திரும்ப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ి ఎప్పుడును మరలిపోవ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​​ఎడతెరిపి లేకుండ సమస్తము జరుగుచున్నది; మనుష్యులు దాని వివరింప జాలరు; చూచుటచేత క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ృప్తిపొందకున్నది, వినుటచేత చెవికి తృప్తికలుగుట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ునుపు ఉండినదే ఇక ఉండబోవు నది; మునుపు జరిగినదే ఇక జరుగబోవునది; సూర్యుని క్రింద నూతనమైన దే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ది నూతనమైనదని యొకదానిగూర్చి యొకడు చెప్పును; అదియును మనకు ముందుండిన తరములలో ఉండిన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ూర్వులు జ్ఞాపక మునకు రారు; పుట్టబోవువారి జ్ఞాపకము ఆ తరువాత నుండ బోవువారికి కలుగ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్రసంగినైన నేను యెరూషలేమునందు ఇశ్రాయేలీ యులమీద రాజునై యు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కాశముక్రింద జరుగు నది అంతటిని జ్ఞానముచేత విచారించి గ్రహించుటకై నా మనస్సు నిలిపితిని;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ీనిచేత అభ్యాసము నొందవలె నని దేవుడు మానవులకు ఏర్పాటుచేసిన ప్రయాసము బహు కఠినమై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ావీదు కుమారుడును యెరూషలేములో రాజునై యుండిన ప్రసంగి పలికిన మాట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సూర్యునిక్రింద జరుగుచున్న క్రియల నన్నిటిని నేను చూచితిని; అవి అన్నియు వ్యర్థములే, అవి యొక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లికై ప్రయాస పడినట్ట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వంకరగానున్న దానిని చక్కపరచ శక్యముకాదు, లోపముగలది లెక్కకు ర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యెరూషలేమునందు నాకు ముందున్న వారందరి కంటెను నేను చాల ఎక్కువగా జ్ఞానము సంపాదించితి న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ఞానమును విద్యను నేను పూర్ణముగా అభ్యసించితి ననియు నా మనస్సులో నేన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ా మనస్సు నిలిపి, జ్ఞానాభ్యాసమును వెఱ్ఱితనమును మతిహీనతను తెలిసికొనుటకు ప్రయత్నించితిని; అయిత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ియు గాలికై ప్రయాసపడుటయే అని తెలిసి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విస్తార మైన జ్ఞానాభ్యాసముచేత విస్తారమైన దుఃఖము కలుగును; అధిక విద్య సంపాదించినవానికి అధిక శోక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వ్యర్థము వ్యర్థమని ప్రసంగి చెప్పుచున్నాడు, వ్యర్థము వ్యర్థము సమస్తము వ్యర్థ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సూర్యునిక్రింద నరులు పడుచుండు పాటు అంతటివలన వారికి కలుగుచున్న లాభ మేమ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​తరము వెంబడి తరము గతించి పోవుచున్నది; భూమియొకటే యెల్లప్పుడును నిలుచు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సూర్యుడుద యించును, సూర్యుడు అస్తమించును, తానుదయించు స్థలము మరల చేరుటకు త్వరప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గాలి దక్షిణమునకు పోయి ఉత్తరమునకు తిరుగును; ఇట్లు మరల మరల తిరుగుచు తన సంచారమార్గమున తిర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నదులన్నియు సముద్రములో పడును, అయితే సముద్రము నిండుట లేదు; నదులు ఎక్కడనుండి పారివచ్చునో అక్కడిక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2026-09-07T02:52:20Z</dcterms:created>
  <dcterms:modified xsi:type="dcterms:W3CDTF">2026-09-07T02:52:20Z</dcterms:modified>
  <dc:title>ప్రసంగి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