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presProps" Target="presProps.xml"/>
  <Relationship Id="rId64" Type="http://schemas.openxmlformats.org/officeDocument/2006/relationships/viewProps" Target="viewProps.xml"/>
  <Relationship Id="rId65"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யோவாப் அப்படிச் சொல்லியும், ராஜாவின் வார்த்தை மேலிட்டபடியினால், யோவாப் புறப்பட்டு, இஸ்ரவேல் எங்கும் சுற்றித்திரிந்து எருசலேமுக்கு வந்து,]]></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ஜனத்தை இலக்கம்பார்த்து, தொகையைத் தாவீதிடத்தில் கொடுத்தான்; இஸ்ரவேலிலெல்லாம் பட்டயம் உருவத்தக்கவர்கள் பதினொருலட்சம்பேரும், யூதாவில் பட்டயம் உருவத்தக்கவர்கள் நாலுலட்சத்து எழுபதினாயிரம்பேரும் இருந்தார்கள்.]]></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ஜனத்தை இலக்கம்பார்த்து, தொகையைத் தாவீதிடத்தில் கொடுத்தான்; இஸ்ரவேலிலெல்லாம் பட்டயம் உருவத்தக்கவர்கள் பதினொருலட்சம்பேரும், யூதாவில் பட்டயம் உருவத்தக்கவர்கள் நாலுலட்சத்து எழுபதினாயிரம்பேரும் இருந்தார்கள்.]]></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ஆனாலும் ராஜாவின் வார்த்தை யோவாபுக்கு அருவருப்பாயிருந்தபடியினால், லேவி பென்யமீன் கோத்திங்களிலுள்ளவர்களை அவர்களுடைய இலக்கத்திற்குட்பட எண்ணாதேபோனான்.]]></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ஆனாலும் ராஜாவின் வார்த்தை யோவாபுக்கு அருவருப்பாயிருந்தபடியினால், லேவி பென்யமீன் கோத்திங்களிலுள்ளவர்களை அவர்களுடைய இலக்கத்திற்குட்பட எண்ணாதேபோனான்.]]></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இந்தக் காரியம் தேவனுடைய பார்வைக்கு ஆகாததானபடியினால் அவர் இஸ்ரவேலை வாதித்தார்.]]></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மோசே வனாந்தரத்தில் உண்டாக்கின கர்த்தருடைய வாசஸ்தலமும் சர்வாங்க தகனபலிபீடமும் அக்காலத்திலே கிபியோனின் மேட்டில் இருந்தது.]]></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மோசே வனாந்தரத்தில் உண்டாக்கின கர்த்தருடைய வாசஸ்தலமும் சர்வாங்க தகனபலிபீடமும் அக்காலத்திலே கிபியோனின் மேட்டில் இருந்தது.]]></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தாவீது தேவனை நோக்கி: நான் இந்தக் காரியத்தைச் செய்ததினால் மிகவும் பாவஞ்செய்தேன்; இப்போதும் உம்முடைய அடியேனின் அக்கிரமத்தை நீக்கிவிடும்; வெகு புத்தியீனமாய்ச் செய்தேன் என்றான்.]]></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தாவீது தேவனை நோக்கி: நான் இந்தக் காரியத்தைச் செய்ததினால் மிகவும் பாவஞ்செய்தேன்; இப்போதும் உம்முடைய அடியேனின் அக்கிரமத்தை நீக்கிவிடும்; வெகு புத்தியீனமாய்ச் செய்தேன் என்றான்.]]></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சாத்தான் இஸ்ரவேலுக்கு விரோதமாய் எழும்பி, இஸ்ரவேலைத் தொகையிடுகிறதற்குத் தாவீதை ஏவிவிட்டது.]]></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தாவீது கர்த்தருடைய தூதனின் பட்டயத்திற்குப் பயந்திருந்தபடியால், அவன் தேவசந்நிதியில் போய் விசாரிக்கக் கூடாதிருந்தது.]]></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தாவீது கர்த்தருடைய தூதனின் பட்டயத்திற்குப் பயந்திருந்தபடியால், அவன் தேவசந்நிதியில் போய் விசாரிக்கக் கூடாதிருந்தது.]]></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அப்பொழுது கர்த்தர், தாவீதின் ஞானதிருஷ்டிக்காரனாகிய காத்துடனே பேசி,]]></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நீ தாவீதினிடத்தில் போய் மூன்று காரியங்களை உனக்கு முன்பாக வைக்கிறேன்; அவைகளில் ஒரு காரியத்தைத் தெரிந்துகொள்; அதை நான் உனக்குச்செய்வேன் என்று கர்த்தர் உரைக்கிறார் என்று சொல் என்றார்.]]></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நீ தாவீதினிடத்தில் போய் மூன்று காரியங்களை உனக்கு முன்பாக வைக்கிறேன்; அவைகளில் ஒரு காரியத்தைத் தெரிந்துகொள்; அதை நான் உனக்குச்செய்வேன் என்று கர்த்தர் உரைக்கிறார் என்று சொல் என்றார்.]]></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அப்படியே காத் தாவீதினிடத்தில் வந்து, அவனை நோக்கி:]]></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மூன்று வருஷத்துப் பஞ்சமோ? அல்லது உன் பகைஞரின் பட்டயம் உன்னைப் பின்தொடர நீ உன் சத்துருக்களுக்கு முன்பாக முறிந்தோடிப்போகச் செய்யும் மூன்று மாதச் சங்காரமோ? அல்லது மூன்றுநாள் கர்த்தருடைய தூதன் இஸ்ரவேலுடைய எல்லையெங்கும் சங்காரம் உண்டாகும்படி தேசத்தில் நிற்கும் கர்த்தருடைய பட்டயமாகிய கொள்ளை நோயோ? இவைகளில் ஒன்றைத் தெரிந்துகொள் என்று கர்த்தர் உரைக்கிறார். இப்போதும் என்னை அனுப்பினவருக்கு நான் என்ன மறுஉத்தரவு கொண்டுபோகவேண்டும் என்பதை யோசித்துப்பாரும் என்றான்.]]></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மூன்று வருஷத்துப் பஞ்சமோ? அல்லது உன் பகைஞரின் பட்டயம் உன்னைப் பின்தொடர நீ உன் சத்துருக்களுக்கு முன்பாக முறிந்தோடிப்போகச் செய்யும் மூன்று மாதச் சங்காரமோ? அல்லது மூன்றுநாள் கர்த்தருடைய தூதன் இஸ்ரவேலுடைய எல்லையெங்கும் சங்காரம் உண்டாகும்படி தேசத்தில் நிற்கும் கர்த்தருடைய பட்டயமாகிய கொள்ளை நோயோ? இவைகளில் ஒன்றைத் தெரிந்துகொள் என்று கர்த்தர் உரைக்கிறார். இப்போதும் என்னை அனுப்பினவருக்கு நான் என்ன மறுஉத்தரவு கொண்டுபோகவேண்டும் என்பதை யோசித்துப்பாரும் என்றான்.]]></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மூன்று வருஷத்துப் பஞ்சமோ? அல்லது உன் பகைஞரின் பட்டயம் உன்னைப் பின்தொடர நீ உன் சத்துருக்களுக்கு முன்பாக முறிந்தோடிப்போகச் செய்யும் மூன்று மாதச் சங்காரமோ? அல்லது மூன்றுநாள் கர்த்தருடைய தூதன் இஸ்ரவேலுடைய எல்லையெங்கும் சங்காரம் உண்டாகும்படி தேசத்தில் நிற்கும் கர்த்தருடைய பட்டயமாகிய கொள்ளை நோயோ? இவைகளில் ஒன்றைத் தெரிந்துகொள் என்று கர்த்தர் உரைக்கிறார். இப்போதும் என்னை அனுப்பினவருக்கு நான் என்ன மறுஉத்தரவு கொண்டுபோகவேண்டும் என்பதை யோசித்துப்பாரும் என்றான்.]]></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மூன்று வருஷத்துப் பஞ்சமோ? அல்லது உன் பகைஞரின் பட்டயம் உன்னைப் பின்தொடர நீ உன் சத்துருக்களுக்கு முன்பாக முறிந்தோடிப்போகச் செய்யும் மூன்று மாதச் சங்காரமோ? அல்லது மூன்றுநாள் கர்த்தருடைய தூதன் இஸ்ரவேலுடைய எல்லையெங்கும் சங்காரம் உண்டாகும்படி தேசத்தில் நிற்கும் கர்த்தருடைய பட்டயமாகிய கொள்ளை நோயோ? இவைகளில் ஒன்றைத் தெரிந்துகொள் என்று கர்த்தர் உரைக்கிறார். இப்போதும் என்னை அனுப்பினவருக்கு நான் என்ன மறுஉத்தரவு கொண்டுபோகவேண்டும் என்பதை யோசித்துப்பாரும் என்றான்.]]></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சாத்தான் இஸ்ரவேலுக்கு விரோதமாய் எழும்பி, இஸ்ரவேலைத் தொகையிடுகிறதற்குத் தாவீதை ஏவிவிட்டது.]]></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அப்பொழுது தாவீது கர்த்தரை நோக்கி: கொடிய இடுக்கணில் அகப்பட்டிருக்கிறேன்; இப்போது நான் கர்த்தருடைய கையிலே விழுவேனாக; அவருடைய இரக்கங்கள் மகா பெரியது; மனுஷர் கையிலே விழாதிருப்பேனாக என்றான்.]]></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அப்பொழுது தாவீது கர்த்தரை நோக்கி: கொடிய இடுக்கணில் அகப்பட்டிருக்கிறேன்; இப்போது நான் கர்த்தருடைய கையிலே விழுவேனாக; அவருடைய இரக்கங்கள் மகா பெரியது; மனுஷர் கையிலே விழாதிருப்பேனாக என்றான்.]]></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ஆகையால் கர்த்தர் இஸ்ரவேலிலே கொள்ளைநோயை வரப்பண்ணினார், அதினால் இஸ்ரவேலில் எழுபதினாயிரம்பேர் மடிந்தார்கள்.]]></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எருசலேமையும் அழிக்க தேவன் ஒரு தூதனை அனுப்பினான்; ஆனாலும் ஒருவன் அழிக்கையில் கர்த்தர் பார்த்து, அந்தத் தீங்குக்கு மனஸ்தாபப்பட்டு, சங்கரிக்கிற தூதனை நோக்கி: போதும்; இப்போது உன் கையை நிறுத்து என்றார்; கர்த்தருடைய தூதன் எபூசியனாகிய ஒர்னானின் களத்தண்டையிலே நின்றான்.]]></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எருசலேமையும் அழிக்க தேவன் ஒரு தூதனை அனுப்பினான்; ஆனாலும் ஒருவன் அழிக்கையில் கர்த்தர் பார்த்து, அந்தத் தீங்குக்கு மனஸ்தாபப்பட்டு, சங்கரிக்கிற தூதனை நோக்கி: போதும்; இப்போது உன் கையை நிறுத்து என்றார்; கர்த்தருடைய தூதன் எபூசியனாகிய ஒர்னானின் களத்தண்டையிலே நின்றான்.]]></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எருசலேமையும் அழிக்க தேவன் ஒரு தூதனை அனுப்பினான்; ஆனாலும் ஒருவன் அழிக்கையில் கர்த்தர் பார்த்து, அந்தத் தீங்குக்கு மனஸ்தாபப்பட்டு, சங்கரிக்கிற தூதனை நோக்கி: போதும்; இப்போது உன் கையை நிறுத்து என்றார்; கர்த்தருடைய தூதன் எபூசியனாகிய ஒர்னானின் களத்தண்டையிலே நின்றான்.]]></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தாவீது தன் கண்களை ஏறெடுத்து, பூமிக்கும் வானத்திற்கும் நடுவே நிற்கிற கர்த்தருடைய தூதன் உருவின பட்டயத்தைத் தன் கையில் பிடித்து, அதை எருசலேமின்மேல் நீட்டியிருக்கக் கண்டான்; அப்பொழுது தாவீதும் மூப்பர்களும் இரட்டுப் போர்த்துக்கொண்டு முகங்குப்புற விழுந்தார்கள்.]]></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தாவீது தன் கண்களை ஏறெடுத்து, பூமிக்கும் வானத்திற்கும் நடுவே நிற்கிற கர்த்தருடைய தூதன் உருவின பட்டயத்தைத் தன் கையில் பிடித்து, அதை எருசலேமின்மேல் நீட்டியிருக்கக் கண்டான்; அப்பொழுது தாவீதும் மூப்பர்களும் இரட்டுப் போர்த்துக்கொண்டு முகங்குப்புற விழுந்தார்கள்.]]></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தாவீது தேவனை நோக்கி: ஜனத்தை எண்ணச் சொன்னவன் நான் அல்லவோ? நான்தான் பாவஞ்செய்தேன்; பொல்லாப்பு நடப்பித்தேன்; இந்த ஆடுகள் என்ன செய்தது? என் தேவனாகிய கர்த்தாவே, வாதிக்கும்படி உம்முடைய கரம் உம்முடைய ஜனத்திற்கு விரோதமாயிராமல், எனக்கும் என் தகப்பன் வீட்டிற்கும் விரோதமாயிருப்பதாக என்றான்.]]></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தாவீது தேவனை நோக்கி: ஜனத்தை எண்ணச் சொன்னவன் நான் அல்லவோ? நான்தான் பாவஞ்செய்தேன்; பொல்லாப்பு நடப்பித்தேன்; இந்த ஆடுகள் என்ன செய்தது? என் தேவனாகிய கர்த்தாவே, வாதிக்கும்படி உம்முடைய கரம் உம்முடைய ஜனத்திற்கு விரோதமாயிராமல், எனக்கும் என் தகப்பன் வீட்டிற்கும் விரோதமாயிருப்பதாக என்றான்.]]></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அப்படியே தாவீது யோவாபையும், ஜனத்தின் சேர்வைக்காரரையும் நோக்கி: நீங்கள் போய், பெயெர்செபாதொடங்கித் தாண்மட்டும் இருக்கிற இஸ்ரவேலை எண்ணி, அவர்கள் இலக்கத்தை நான் அறியும்படிக்கு, என்னிடத்தில் கொண்டுவாருங்கள் என்றான்.]]></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தாவீது தேவனை நோக்கி: ஜனத்தை எண்ணச் சொன்னவன் நான் அல்லவோ? நான்தான் பாவஞ்செய்தேன்; பொல்லாப்பு நடப்பித்தேன்; இந்த ஆடுகள் என்ன செய்தது? என் தேவனாகிய கர்த்தாவே, வாதிக்கும்படி உம்முடைய கரம் உம்முடைய ஜனத்திற்கு விரோதமாயிராமல், எனக்கும் என் தகப்பன் வீட்டிற்கும் விரோதமாயிருப்பதாக என்றான்.]]></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அப்பொழுது எபூசியனாகிய ஒர்னானின் களத்திலே கர்த்தருக்கு ஒரு பலிபீடத்தை உண்டாக்கும்படி, தாவீது அங்கே போகவேண்டுமென்று தாவீதுக்குச் சொல் என்று கர்த்தருடைய தூதன் காத்துக்குக் கட்டளையிட்டான்.]]></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அப்பொழுது எபூசியனாகிய ஒர்னானின் களத்திலே கர்த்தருக்கு ஒரு பலிபீடத்தை உண்டாக்கும்படி, தாவீது அங்கே போகவேண்டுமென்று தாவீதுக்குச் சொல் என்று கர்த்தருடைய தூதன் காத்துக்குக் கட்டளையிட்டான்.]]></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அப்படியே தாவீது கர்த்தரின் நாமத்திலே காத் சொன்ன வார்த்தையின்படியே போனான்.]]></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ஒர்னான் திரும்பிப்பார்த்தான்; அவனும் அவனோடிருக்கிற அவனுடைய நாலு குமாரரும் அந்த தேவதூதனைக் கண்டு ஒளித்துக்கொண்டார்கள்; ஒர்னான் போரடித்துக்கொண்டிருந்தான்.]]></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ஒர்னான் திரும்பிப்பார்த்தான்; அவனும் அவனோடிருக்கிற அவனுடைய நாலு குமாரரும் அந்த தேவதூதனைக் கண்டு ஒளித்துக்கொண்டார்கள்; ஒர்னான் போரடித்துக்கொண்டிருந்தான்.]]></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தாவீது ஒர்னானிடத்தில் வந்தபோது ஒர்னான் கவனித்துத் தாவீதைப் பார்த்து, அவன் களத்திலிருந்து புறப்பட்டுவந்து, தரைமட்டும் குனிந்து தாவீதை வணங்கினான்.]]></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தாவீது ஒர்னானிடத்தில் வந்தபோது ஒர்னான் கவனித்துத் தாவீதைப் பார்த்து, அவன் களத்திலிருந்து புறப்பட்டுவந்து, தரைமட்டும் குனிந்து தாவீதை வணங்கினான்.]]></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அப்பொழுது தாவீது ஒர்னானை நோக்கி: இந்தக் களத்தின் நிலத்திலே நான் கர்த்தருக்கு ஒரு பலிபீடத்தைக் கட்டும்படிக்கு அதை எனக்குக் கொடு; ஜனத்தைவிட்டு நிறுத்தப்பட, எனக்கு அதைப் பெறும் விலைக்குக் கொடு என்றான்.]]></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அப்பொழுது தாவீது ஒர்னானை நோக்கி: இந்தக் களத்தின் நிலத்திலே நான் கர்த்தருக்கு ஒரு பலிபீடத்தைக் கட்டும்படிக்கு அதை எனக்குக் கொடு; ஜனத்தைவிட்டு நிறுத்தப்பட, எனக்கு அதைப் பெறும் விலைக்குக் கொடு என்றான்.]]></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அப்படியே தாவீது யோவாபையும், ஜனத்தின் சேர்வைக்காரரையும் நோக்கி: நீங்கள் போய், பெயெர்செபாதொடங்கித் தாண்மட்டும் இருக்கிற இஸ்ரவேலை எண்ணி, அவர்கள் இலக்கத்தை நான் அறியும்படிக்கு, என்னிடத்தில் கொண்டுவாருங்கள் என்றான்.]]></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ஒர்னான் தாவீதை நோக்கி: ராஜாவாகிய என் ஆண்டவன் அதை வாங்கிக்கொண்டு, தம்முடைய பார்வைக்கு நலமானபடி செய்வாராக; இதோ, சர்வாங்கதகனங்களுக்கு மாடுகளும், விறகுக்குப் போரடிக்கிற உருளைகளும், போஜனபலிக்குக் கோதுமையும் ஆகிய யாவையும் கொடுக்கிறேன் என்றான்.]]></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ஒர்னான் தாவீதை நோக்கி: ராஜாவாகிய என் ஆண்டவன் அதை வாங்கிக்கொண்டு, தம்முடைய பார்வைக்கு நலமானபடி செய்வாராக; இதோ, சர்வாங்கதகனங்களுக்கு மாடுகளும், விறகுக்குப் போரடிக்கிற உருளைகளும், போஜனபலிக்குக் கோதுமையும் ஆகிய யாவையும் கொடுக்கிறேன் என்றான்.]]></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ஒர்னான் தாவீதை நோக்கி: ராஜாவாகிய என் ஆண்டவன் அதை வாங்கிக்கொண்டு, தம்முடைய பார்வைக்கு நலமானபடி செய்வாராக; இதோ, சர்வாங்கதகனங்களுக்கு மாடுகளும், விறகுக்குப் போரடிக்கிற உருளைகளும், போஜனபலிக்குக் கோதுமையும் ஆகிய யாவையும் கொடுக்கிறேன் என்றான்.]]></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அதற்குத் தாவீதுராஜா ஒர்னானை நோக்கி: அப்படியல்ல, நான் உன்னுடையதை இலவசமாய் வாங்கி, கர்த்தருக்குச் சர்வாங்க தகனத்தைப் பலியிடாமல், அதை பெறும் விலைக்கு வாங்குவேன் என்று சொல்லி,]]></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அதற்குத் தாவீதுராஜா ஒர்னானை நோக்கி: அப்படியல்ல, நான் உன்னுடையதை இலவசமாய் வாங்கி, கர்த்தருக்குச் சர்வாங்க தகனத்தைப் பலியிடாமல், அதை பெறும் விலைக்கு வாங்குவேன் என்று சொல்லி,]]></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தாவீது அந்த நிலத்திற்கு அறுநூறு சேக்கல் நிறைபொன்னை ஒர்னானுக்குக்குக் கொடுத்து,]]></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அங்கே கர்த்தருக்கு ஒரு பலிபீடத்தைக் கட்டி, சர்வாங்க தகனபலிகளையும் சமாதான பலிகளையும் செலுத்தி, கர்த்தரை நோக்கி விண்ணப்பம்பண்ணினான்; அப்பொழுது அவர் வானத்திலிருந்து சர்வாங்க தகனபலிபீடத்தின்மேல் இறங்கின அக்கினியில் அவனுக்கு மறுஉத்தரவு கொடுத்ததுமல்லாமல்,]]></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அங்கே கர்த்தருக்கு ஒரு பலிபீடத்தைக் கட்டி, சர்வாங்க தகனபலிகளையும் சமாதான பலிகளையும் செலுத்தி, கர்த்தரை நோக்கி விண்ணப்பம்பண்ணினான்; அப்பொழுது அவர் வானத்திலிருந்து சர்வாங்க தகனபலிபீடத்தின்மேல் இறங்கின அக்கினியில் அவனுக்கு மறுஉத்தரவு கொடுத்ததுமல்லாமல்,]]></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தேவதூதன் தன்னுடைய பட்டயத்தை உறையிலே திரும்பப் போடவேண்டும் என்று கர்த்தர் அவனுக்குச் சொன்னார்.]]></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எபூசியனாகிய ஒர்னானின் களத்திலே கர்த்தர் தனக்கு உத்தரவு அருளினதைத் தாவீது அக்காலத்திலே, கண்டு அங்கேதானே பலியிட்டான்.]]></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அப்பொழுது யோவாப் கர்த்தருடைய ஜனங்கள் இப்போது இருக்கிறதைப்பார்க்கிலும் நூறத்தனையாய் அவர் வர்த்திக்கப்பண்ணுவாராக; ஆனாலும் ராஜாவாகிய என் ஆண்டவனே, அவர்களெல்லாரும் என் ஆண்டவனின் சேவகரல்லவா? என் ஆண்டவன் இதை விசாரிப்பானேன்? இஸ்ரவேலின்மேல் குற்றமுண்டாக இது நடக்கவேண்டியது என்ன என்றான்.]]></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எபூசியனாகிய ஒர்னானின் களத்திலே கர்த்தர் தனக்கு உத்தரவு அருளினதைத் தாவீது அக்காலத்திலே, கண்டு அங்கேதானே பலியிட்டான்.]]></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அப்பொழுது யோவாப் கர்த்தருடைய ஜனங்கள் இப்போது இருக்கிறதைப்பார்க்கிலும் நூறத்தனையாய் அவர் வர்த்திக்கப்பண்ணுவாராக; ஆனாலும் ராஜாவாகிய என் ஆண்டவனே, அவர்களெல்லாரும் என் ஆண்டவனின் சேவகரல்லவா? என் ஆண்டவன் இதை விசாரிப்பானேன்? இஸ்ரவேலின்மேல் குற்றமுண்டாக இது நடக்கவேண்டியது என்ன என்றான்.]]></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அப்பொழுது யோவாப் கர்த்தருடைய ஜனங்கள் இப்போது இருக்கிறதைப்பார்க்கிலும் நூறத்தனையாய் அவர் வர்த்திக்கப்பண்ணுவாராக; ஆனாலும் ராஜாவாகிய என் ஆண்டவனே, அவர்களெல்லாரும் என் ஆண்டவனின் சேவகரல்லவா? என் ஆண்டவன் இதை விசாரிப்பானேன்? இஸ்ரவேலின்மேல் குற்றமுண்டாக இது நடக்கவேண்டியது என்ன என்றான்.]]></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யோவாப் அப்படிச் சொல்லியும், ராஜாவின் வார்த்தை மேலிட்டபடியினால், யோவாப் புறப்பட்டு, இஸ்ரவேல் எங்கும் சுற்றித்திரிந்து எருசலேமுக்கு வந்து,]]></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1837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1 நாளாகமம் : 2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എല്ലായിസ്രായേലിലുംകൂടി സഞ്ചരിച്ചു യെരൂശലേമിലേക്കു മടങ്ങിവ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യോവാബ് ജനത്തെ എണ്ണിയ സംഖ്യ ദാവീദിന്നു കൊടുത്തുയിസ്രായേലില്‍ ആയുധപാണികള്‍ എല്ലാംകൂ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പതിനൊന്നുലക്ഷംപേര്‍. യെഹൂദയില്‍ ആയുധപാണികള്‍ നാലുലക്ഷത്തെഴുപതിനായിരം പേ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എന്നാല്‍ രാജാവിന്റെ കല്പന യോവാബിന്നു വെറുപ്പായിരുന്നതുകൊണ്ടു അവന്‍ ലേവിയെയും ബെന്യാമീനെ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അവരുടെ കൂട്ടത്തില്‍ എണ്ണിയില്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ദൈവത്തിന്നു ഈ കാര്യം അനിഷ്ടമായിരുന്നതുകൊണ്ടു അവന്‍ യിസ്രായേലിനെ ബാധി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മോശെ മരുഭൂമിയില്‍ വെച്ചു ഉണ്ടാക്കിയിരുന്ന യഹോവയുടെ തിരുനിവാസവും ഹോമപീഠവും അന്നു ഗിബെയോനി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പൂജാഗിരിയില്‍ ആയിരു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അപ്പോള്‍ ദാവീദ് ദൈവത്തോടുഈ കാര്യം ചെയ്തതിനാല്‍ ഞാന്‍ മഹാപാപം ചെയ്തിരിക്കുന്നുഎന്നാല്‍ അടിയന്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അകൃത്യം ക്ഷമിക്കേണമേഞാന്‍ വലിയ ഭോഷത്വം ചെയ്തുപോയി എന്നു പറഞ്ഞു.]]></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അനന്തരം സാത്താന്‍ യിസ്രായേലിന്നു വിരോധമായി എഴുന്നേറ്റു യിസ്രായേലിനെ എണ്ണുവാന്‍ ദാവീദി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യഹോവയുടെ ദൂതന്റെ വാളിനെ പേടിച്ചതുകൊണ്ടു ദൈവത്തോടു അരുളപ്പാടു ചോദിക്കേണ്ടതിന്നു അവി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ചെല്ലുവാന്‍ ദാവീദിന്നു കഴിഞ്ഞില്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യഹോവ ദാവീദിന്റെ ദര്‍ശകനായ ഗാദിനോടു അരുളിച്ചെയ്തതെന്തെന്നാ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നീ ചെന്നു ദാവീദിനോടുഞാന്‍ മൂന്നു കാര്യം നിന്റെ മുമ്പില്‍ വെക്കുന്നു; അവയില്‍ ഒ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തിരഞ്ഞെടുത്തുകൊള്‍ക; അതു ഞാന്‍ നിന്നോടു ചെയ്യും എന്നു യഹോവ അരുളിച്ചെയ്യുന്നു എന്നു പറ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അങ്ങനെ ഗാദ് ദാവീദിന്റെ അടുക്കല്‍ ചെന്നു അവനോടുയഹോവ ഇപ്രകാരം അരുളിച്ചെയ്യു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മൂന്നു സംവത്സരത്തെ ക്ഷാമമോ, നിന്റെ ശത്രുക്കളുടെ വാള്‍ നിന്നെ തുടര്‍ന്നെത്തി നീ മൂന്നു മാസം]]></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നിന്റെ ശത്രുക്കളാല്‍ നശിക്കയോ, ദേശത്തു മൂന്നു ദിവസം യഹോവയുടെ വാളായ മാഹാമാരി ഉണ്ടാ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യിസ്രായേല്‍ദേശത്തൊക്കെയും യഹോവയുടെ ദൂതന്‍ സംഹാരം ചെയ്കയോ ഇവയില്‍ ഒന്നു തിരഞ്ഞെടുത്തുകൊള്‍ക. എ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അയച്ചവനോടു ഞാന്‍ എന്തൊരു മറുപടി പറയേണ്ടു എന്നു ആലോചിച്ചുനോക്കുക എന്നു പറഞ്ഞു.]]></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തോന്നി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ദാവീദ് ഗാദിനോടുഞാന്‍ വലിയ വിഷമത്തിലായിരിക്കുന്നു; ഞാന്‍ ഇപ്പോള്‍ യഹോവയുടെ കയ്യില്‍ ത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വീഴട്ടെ; അവന്റെ കരുണ ഏറ്റവും വലിയതല്ലോ; മനുഷ്യന്റെ കയ്യില്‍ ഞാന്‍ വീഴരുതേ എന്നു പറഞ്ഞു.]]></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അങ്ങനെ യഹോവ ഇസ്രായേലില്‍ മഹാമാരി അയച്ചു; യിസ്രായേലില്‍ എഴുപതിനായിരംപേര്‍ വീണുപോ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ദൈവം യെരൂശലേമിനെ നശിപ്പിക്കേണ്ടതിന്നു ഒരു ദൂതനെ അവിടെ അയച്ചു; അവന്‍ നശിപ്പിപ്പാ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ഭാവിക്കുമ്പോള്‍ യഹോവ കണ്ടു ആ അനര്‍ത്ഥത്തെക്കുറിച്ചു അനുതപിച്ചു നാശകദൂതനോടുമതി, നിന്റെ കൈ പി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വലിക്ക എന്നു കല്പിച്ചു, യഹോവയുടെ ദൂതന്‍ യെബൂസ്യനായ ഒര്‍ന്നാന്റെ കളത്തിന്നരികെ നില്‍ക്കയായിരു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ദാവീദ് തല പൊക്കി, യഹോവയുടെ ദൂതന്‍ വാള്‍ ഊരി യെരൂശലേമിന്നു മീതെ നീട്ടിപ്പിടിച്ചുംകൊണ്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ഭൂമിക്കും ആകാശത്തിന്നും മദ്ധ്യേ നിലക്കുന്നതു കണ്ടു ദാവീദും മൂപ്പന്മാരും രട്ടുടുത്തു സാഷ്ടാംഗം വീ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ദാവീദ് ദൈവത്തോടുജനത്തെ എണ്ണുവാന്‍ പറഞ്ഞവന്‍ ഞാനല്ലയോ? ദോഷം ചെയ്ത പാപി ഞാന്‍ ആകുന്നു; ഈ]]></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ആടുകള്‍ എന്തു ചെയ്തിരിക്കുന്നു? യഹോവേ, എന്റെ ദൈവമേ, നിന്റെ കൈ ബാധക്കായിട്ടു നിന്റെ ജനത്തിന്മേ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ദാവീദ് യോവാബീനോടും ജനത്തിന്റെ പ്രഭുക്കന്മാരോടുംനിങ്ങള്‍ ചെന്നു ബേര്‍-ശേബമുതല്‍ ദാന്‍ വ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അല്ല, എന്റെമേലും എന്റെ പിതൃഭവനത്തിന്മേലും ഇരിക്കട്ടെ എന്നു പറഞ്ഞു.]]></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അപ്പോള്‍ യഹോവയുടെ ദൂതന്‍ ഗാദിനോടു ദാവീദ് ചെന്നു യെബൂസ്യനായ ഒര്‍ന്നാന്റെ കളത്തില്‍ യഹോവേക്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ഒരു യാഗപീഠം പണിയേണമെന്നു ദാവീദിനോടു പറവാന്‍ കല്പി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യഹോവയുടെ നാമത്തില്‍ ഗാദ് പറഞ്ഞ വചനപ്രകാരം ദാവീദ് ചെ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ഒര്‍ന്നാന്‍ തിരിഞ്ഞു ദൂതനെ കണ്ടു തന്റെ നാലു പുത്രന്മാരുമായി ഒളിച്ചു. ഒര്‍ന്നാന്‍ കോതമ്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മെതിച്ചു കൊണ്ടിരിക്കയായിരു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ദാവീദ് ഒര്‍ന്നാന്റെ അടുക്കല്‍ വന്നപ്പോള്‍ ഒര്‍ന്നാന്‍ നോക്കി ദാവീദിനെ കണ്ടു കളത്തില്‍നി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പുറത്തുചെന്നു ദാവീദിന്റെ മുമ്പില്‍ സാഷ്ടാംഗം വീണു നമസ്കരി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ദാവീദ് ഒര്‍ന്നാനോടുഈ കളത്തിന്റെ സ്ഥലത്തു ഞാന്‍ യഹോവേക്കു ഒരു യാഗപീഠം പണിയേണ്ടതിന്നു അ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എനിക്കു തരേണം; ബാധ ജനത്തെ വിട്ടുമാറേണ്ടതിന്നു നീ അതു മുഴുവിലെക്കു എനിക്കു തരേണം എന്നു പറഞ്ഞു.]]></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യിസ്രായേലിനെ എണ്ണി അവരുടെ സംഖ്യ ഞാന്‍ അറിയേണ്ടതിന്നു കൊണ്ടുവരുവിന്‍ എന്നു പറഞ്ഞു.]]></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അതിന്നു ഒര്‍ന്നാന്‍ ദാവീദിനോടുഅതു എടുത്തുകൊള്‍ക; യജമാനനായ രാജാവിന്റെ പ്രസാദംപോ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ചെയ്തുകൊണ്ടാലും; ഇതാ ഞാന്‍ ഹോമയാഗത്തിന്നു കാളകളെയും വിറകിന്നു മെതിവണ്ടികളെയും ഭോജനയാഗത്തി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കോതമ്പിനെയും തരുന്നു; എല്ലാം ഞാന്‍ തരുന്നു എന്നു പറഞ്ഞു.]]></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ദാവീദ് രാജാവു ഒര്‍ന്നാനോടുഅങ്ങനെ അല്ല; ഞാന്‍ മുഴുവിലെക്കേ അതു വാങ്ങുകയുള്ളു; നിനക്കുള്ളതു ഞാ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യഹോവെക്കായിട്ടു എടുക്കയില്ല; ചെലവുകൂടാതെ ഹോമയാഗം കഴിക്കയും ഇല്ല എന്നു പറഞ്ഞു.]]></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അങ്ങനെ ദാവീദ് ആ സ്ഥലത്തിന്നു അറുനൂറു ശേക്കെല്‍ പൊന്നു ഒര്‍ന്നാന്നു കൊടുത്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ദാവീദ് അവിടെ യഹോവേക്കു ഒരു യാഗപീഠംപണിതു ഹോമയാഗങ്ങളും സമാധാനയാഗങ്ങളും കഴിച്ചു യഹോവയോ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പ്രാര്‍ത്ഥിച്ചു; അവന്‍ ആകാശത്തില്‍നിന്നു ഹോമപീഠത്തിന്മേല്‍ തീ ഇറക്കി അവന്നു ഉത്തരം അരു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യഹോവ ദൂതനോടു കല്പിച്ചു; അവന്‍ തന്റെ വാള്‍ വീണ്ടും ഉറയില്‍ ഇട്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ആ കാലത്തു യെബൂസ്യനായ ഒര്‍ന്നാന്റെ കളത്തില്‍വെച്ചു യഹോവ തന്റെ പ്രാര്‍ത്ഥനെക്കു ഉത്തരമരുളി എ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അതിന്നു യോവാബ്യഹോവ തന്റെ ജനത്തെ ഉള്ളതില്‍ നൂറിരട്ടിയായി വര്‍ദ്ധിപ്പിക്കട്ടെ; എങ്കിലും എന്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ദാവീദ് കണ്ടിട്ടു അവിടെ യാഗം കഴി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യജമാനനായ രാജാവേ, അവര്‍ ഒക്കെയും യജമാനന്റെ ദാസന്മാരല്ലയോ? യജമാനന്‍ ഈ കാര്യം അന്വേഷിക്കുന്നതു എന്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യിസ്രായേലിന്നു കുറ്റത്തിന്റെ കാരണമായി തീരുന്നതു എന്തിന്നു എന്നു പറഞ്ഞു.]]></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എന്നാല്‍ യോവാബ് രാജാവിന്റെ കല്പന അനുസരിക്കേണ്ടിവന്നു. അതുകൊണ്ടു യോവാബ് പുറപ്പെട്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நாளாகமம் : 21]]></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2026-08-02T20:21:44Z</dcterms:created>
  <dcterms:modified xsi:type="dcterms:W3CDTF">2026-08-02T20:21:44Z</dcterms:modified>
  <dc:title>1 நாளாகமம் : 21</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