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presProps" Target="presProps.xml"/>
  <Relationship Id="rId63" Type="http://schemas.openxmlformats.org/officeDocument/2006/relationships/viewProps" Target="viewProps.xml"/>
  <Relationship Id="rId6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ஜனத்தை இலக்கம்பார்த்து, தொகையைத் தாவீதிடத்தில் கொடுத்தான்; இஸ்ரவேலிலெல்லாம் பட்டயம் உருவத்தக்கவர்கள் பதினொருலட்சம்பேரும், யூதாவில் பட்டயம் உருவத்தக்கவர்கள் நாலுலட்சத்து எழுபதினாயிரம்பேரும் இருந்தா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ஜனத்தை இலக்கம்பார்த்து, தொகையைத் தாவீதிடத்தில் கொடுத்தான்; இஸ்ரவேலிலெல்லாம் பட்டயம் உருவத்தக்கவர்கள் பதினொருலட்சம்பேரும், யூதாவில் பட்டயம் உருவத்தக்கவர்கள் நாலுலட்சத்து எழுபதினாயிரம்பேரும் இருந்தா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ன் வார்த்தை யோவாபுக்கு அருவருப்பாயிருந்தபடியினால், லேவி பென்யமீன் கோத்திங்களிலுள்ளவர்களை அவர்களுடைய இலக்கத்திற்குட்பட எண்ணாதேபோ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ன் வார்த்தை யோவாபுக்கு அருவருப்பாயிருந்தபடியினால், லேவி பென்யமீன் கோத்திங்களிலுள்ளவர்களை அவர்களுடைய இலக்கத்திற்குட்பட எண்ணாதேபோனா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ந்தக் காரியம் தேவனுடைய பார்வைக்கு ஆகாததானபடியினால் அவர் இஸ்ரவேலை வாதித்தா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வீது தேவனை நோக்கி: நான் இந்தக் காரியத்தைச் செய்ததினால் மிகவும் பாவஞ்செய்தேன்; இப்போதும் உம்முடைய அடியேனின் அக்கிரமத்தை நீக்கிவிடும்; வெகு புத்தியீனமாய்ச் செய்தேன் என்றா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வீது தேவனை நோக்கி: நான் இந்தக் காரியத்தைச் செய்ததினால் மிகவும் பாவஞ்செய்தேன்; இப்போதும் உம்முடைய அடியேனின் அக்கிரமத்தை நீக்கிவிடும்; வெகு புத்தியீனமாய்ச் செய்தேன் என்றா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கர்த்தர், தாவீதின் ஞானதிருஷ்டிக்காரனாகிய காத்துடனே பேசி,]]></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 தாவீதினிடத்தில் போய் மூன்று 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 தாவீதினிடத்தில் போய் மூன்று 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த்தான் இஸ்ரவேலுக்கு விரோதமாய் எழும்பி, இஸ்ரவேலைத் தொகையிடுகிறதற்குத் தாவீதை ஏவிவிட்ட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டியே காத் தாவீதினிடத்தில் வந்து, அவனை நோக்கி:]]></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 வருஷத்துப் பஞ்சமோ? அல்லது உன் பகைஞரின் பட்டயம் உன்னைப் பின்தொடர நீ உன் சத்துருக்களுக்கு முன்பாக முறிந்தோடிப்போகச் செய்யும் மூன்று மாதச் சங்காரமோ? அல்லது மூன்றுநாள் கர்த்தருடைய தூதன் இஸ்ரவேலுடைய எல்லையெங்கும் சங்காரம் உண்டாகும்படி தேசத்தில் நிற்கும் கர்த்தருடைய பட்டயமாகிய கொள்ளை நோயோ? இவைகளில் ஒன்றைத் தெரிந்துகொள் என்று கர்த்தர் உரைக்கிறார். இப்போதும் என்னை அனுப்பினவருக்கு நான் என்ன மறுஉத்தரவு கொண்டுபோகவேண்டும் என்பதை யோசித்துப்பாரும் என்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 வருஷத்துப் பஞ்சமோ? அல்லது உன் பகைஞரின் பட்டயம் உன்னைப் பின்தொடர நீ உன் சத்துருக்களுக்கு முன்பாக முறிந்தோடிப்போகச் செய்யும் மூன்று மாதச் சங்காரமோ? அல்லது மூன்றுநாள் கர்த்தருடைய தூதன் இஸ்ரவேலுடைய எல்லையெங்கும் சங்காரம் உண்டாகும்படி தேசத்தில் நிற்கும் கர்த்தருடைய பட்டயமாகிய கொள்ளை நோயோ? இவைகளில் ஒன்றைத் தெரிந்துகொள் என்று கர்த்தர் உரைக்கிறார். இப்போதும் என்னை அனுப்பினவருக்கு நான் என்ன மறுஉத்தரவு கொண்டுபோகவேண்டும் என்பதை யோசித்துப்பாரும்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 வருஷத்துப் பஞ்சமோ? அல்லது உன் பகைஞரின் பட்டயம் உன்னைப் பின்தொடர நீ உன் சத்துருக்களுக்கு முன்பாக முறிந்தோடிப்போகச் செய்யும் மூன்று மாதச் சங்காரமோ? அல்லது மூன்றுநாள் கர்த்தருடைய தூதன் இஸ்ரவேலுடைய எல்லையெங்கும் சங்காரம் உண்டாகும்படி தேசத்தில் நிற்கும் கர்த்தருடைய பட்டயமாகிய கொள்ளை நோயோ? இவைகளில் ஒன்றைத் தெரிந்துகொள் என்று கர்த்தர் உரைக்கிறார். இப்போதும் என்னை அனுப்பினவருக்கு நான் என்ன மறுஉத்தரவு கொண்டுபோகவேண்டும் என்பதை யோசித்துப்பாரும் என்றா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 வருஷத்துப் பஞ்சமோ? அல்லது உன் பகைஞரின் பட்டயம் உன்னைப் பின்தொடர நீ உன் சத்துருக்களுக்கு முன்பாக முறிந்தோடிப்போகச் செய்யும் மூன்று மாதச் சங்காரமோ? அல்லது மூன்றுநாள் கர்த்தருடைய தூதன் இஸ்ரவேலுடைய எல்லையெங்கும் சங்காரம் உண்டாகும்படி தேசத்தில் நிற்கும் கர்த்தருடைய பட்டயமாகிய கொள்ளை நோயோ? இவைகளில் ஒன்றைத் தெரிந்துகொள் என்று கர்த்தர் உரைக்கிறார். இப்போதும் என்னை அனுப்பினவருக்கு நான் என்ன மறுஉத்தரவு கொண்டுபோகவேண்டும் என்பதை யோசித்துப்பாரும்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தாவீது கர்த்தரை நோக்கி: கொடிய இடுக்கணில் அகப்பட்டிருக்கிறேன்; இப்போது நான் கர்த்தருடைய கையிலே விழுவேனாக; அவருடைய இரக்கங்கள் மகா பெரியது; மனுஷர் கையிலே விழாதிருப்பேனாக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தாவீது கர்த்தரை நோக்கி: கொடிய இடுக்கணில் அகப்பட்டிருக்கிறேன்; இப்போது நான் கர்த்தருடைய கையிலே விழுவேனாக; அவருடைய இரக்கங்கள் மகா பெரியது; மனுஷர் கையிலே விழாதிருப்பேனாக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கையால் கர்த்தர் இஸ்ரவேலிலே கொள்ளைநோயை வரப்பண்ணினார், அதினால் இஸ்ரவேலில் எழுபதினாயிரம்பேர் மடிந்தா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எருசலேமையும் அழிக்க தேவன் ஒரு தூதனை அனுப்பினான்; ஆனாலும் ஒருவன் அழிக்கையில் கர்த்தர் பார்த்து, அந்தத் தீங்குக்கு மனஸ்தாபப்பட்டு, சங்கரிக்கிற தூதனை நோக்கி: போதும்; இப்போது உன் கையை நிறுத்து என்றார்; கர்த்தருடைய தூதன் எபூசியனாகிய ஒர்னானின் களத்தண்டையிலே நின்றா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எருசலேமையும் அழிக்க தேவன் ஒரு தூதனை அனுப்பினான்; ஆனாலும் ஒருவன் அழிக்கையில் கர்த்தர் பார்த்து, அந்தத் தீங்குக்கு மனஸ்தாபப்பட்டு, சங்கரிக்கிற தூதனை நோக்கி: போதும்; இப்போது உன் கையை நிறுத்து என்றார்; கர்த்தருடைய தூதன் எபூசியனாகிய ஒர்னானின் களத்தண்டையிலே நின்றா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தாவீது யோவாபையும், ஜனத்தின் சேர்வைக்காரரையும் நோக்கி: நீங்கள் போய், பெயெர்செபாதொடங்கித் தாண்மட்டும் இருக்கிற இஸ்ரவேலை எண்ணி, அவர்கள் இலக்கத்தை நான் அறியும்படிக்கு, என்னிடத்தில் கொண்டுவாருங்கள் என்றா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எருசலேமையும் அழிக்க தேவன் ஒரு தூதனை அனுப்பினான்; ஆனாலும் ஒருவன் அழிக்கையில் கர்த்தர் பார்த்து, அந்தத் தீங்குக்கு மனஸ்தாபப்பட்டு, சங்கரிக்கிற தூதனை நோக்கி: போதும்; இப்போது உன் கையை நிறுத்து என்றார்; கர்த்தருடைய தூதன் எபூசியனாகிய ஒர்னானின் களத்தண்டையிலே நி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 தன் கண்களை ஏறெடுத்து, பூமிக்கும் வானத்திற்கும் நடுவே நிற்கிற கர்த்தருடைய தூதன் உருவின பட்டயத்தைத் தன் கையில் பிடித்து, அதை எருசலேமின்மேல் நீட்டியிருக்கக் கண்டான்; அப்பொழுது தாவீதும் மூப்பர்களும் இரட்டுப் போர்த்துக்கொண்டு முகங்குப்புற விழுந்தா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 தன் கண்களை ஏறெடுத்து, பூமிக்கும் வானத்திற்கும் நடுவே நிற்கிற கர்த்தருடைய தூதன் உருவின பட்டயத்தைத் தன் கையில் பிடித்து, அதை எருசலேமின்மேல் நீட்டியிருக்கக் கண்டான்; அப்பொழுது தாவீதும் மூப்பர்களும் இரட்டுப் போர்த்துக்கொண்டு முகங்குப்புற விழுந்தா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 தன் கண்களை ஏறெடுத்து, பூமிக்கும் வானத்திற்கும் நடுவே நிற்கிற கர்த்தருடைய தூதன் உருவின பட்டயத்தைத் தன் கையில் பிடித்து, அதை எருசலேமின்மேல் நீட்டியிருக்கக் கண்டான்; அப்பொழுது தாவீதும் மூப்பர்களும் இரட்டுப் போர்த்துக்கொண்டு முகங்குப்புற விழுந்தா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தாவீது தேவனை நோக்கி: ஜனத்தை எண்ணச் சொன்னவன் நான் அல்லவோ? நான்தான் பாவஞ்செய்தேன்; பொல்லாப்பு நடப்பித்தேன்; இந்த ஆடுகள் என்ன செய்தது? என் தேவனாகிய கர்த்தாவே, வாதிக்கும்படி உம்முடைய கரம் உம்முடைய ஜனத்திற்கு விரோதமாயிராமல், எனக்கும் என் தகப்பன் வீட்டிற்கும் விரோதமாயிருப்பதாக என்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தாவீது தேவனை நோக்கி: ஜனத்தை எண்ணச் சொன்னவன் நான் அல்லவோ? நான்தான் பாவஞ்செய்தேன்; பொல்லாப்பு நடப்பித்தேன்; இந்த ஆடுகள் என்ன செய்தது? என் தேவனாகிய கர்த்தாவே, வாதிக்கும்படி உம்முடைய கரம் உம்முடைய ஜனத்திற்கு விரோதமாயிராமல், எனக்கும் என் தகப்பன் வீட்டிற்கும் விரோதமாயிருப்பதாக என்றா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தாவீது தேவனை நோக்கி: ஜனத்தை எண்ணச் சொன்னவன் நான் அல்லவோ? நான்தான் பாவஞ்செய்தேன்; பொல்லாப்பு நடப்பித்தேன்; இந்த ஆடுகள் என்ன செய்தது? என் தேவனாகிய கர்த்தாவே, வாதிக்கும்படி உம்முடைய கரம் உம்முடைய ஜனத்திற்கு விரோதமாயிராமல், எனக்கும் என் தகப்பன் வீட்டிற்கும் விரோதமாயிருப்பதாக என்றா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எபூசியனாகிய ஒர்னானின் களத்திலே கர்த்தருக்கு ஒரு பலிபீடத்தை உண்டாக்கும்படி, தாவீது அங்கே போகவேண்டுமென்று தாவீதுக்குச் சொல் என்று கர்த்தருடைய தூதன் காத்துக்குக் கட்டளையிட்டா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எபூசியனாகிய ஒர்னானின் களத்திலே கர்த்தருக்கு ஒரு பலிபீடத்தை உண்டாக்கும்படி, தாவீது அங்கே போகவேண்டுமென்று தாவீதுக்குச் சொல் என்று கர்த்தருடைய தூதன் காத்துக்குக் கட்டளையிட்டா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ப்படியே தாவீது கர்த்தரின் நாமத்திலே காத் சொன்ன வார்த்தையின்படியே போனா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தாவீது யோவாபையும், ஜனத்தின் சேர்வைக்காரரையும் நோக்கி: நீங்கள் போய், பெயெர்செபாதொடங்கித் தாண்மட்டும் இருக்கிற இஸ்ரவேலை எண்ணி, அவர்கள் இலக்கத்தை நான் அறியும்படிக்கு, என்னிடத்தில் கொண்டுவாருங்கள் என்றா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ஒர்னான் திரும்பிப்பார்த்தான்; அவனும் அவனோடிருக்கிற அவனுடைய நாலு குமாரரும் அந்த தேவதூதனைக் கண்டு ஒளித்துக்கொண்டார்கள்; ஒர்னான் போரடித்துக்கொண்டிருந்தா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ஒர்னான் திரும்பிப்பார்த்தான்; அவனும் அவனோடிருக்கிற அவனுடைய நாலு குமாரரும் அந்த தேவதூதனைக் கண்டு ஒளித்துக்கொண்டார்கள்; ஒர்னான் போரடித்துக்கொண்டிருந்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ஒர்னானிடத்தில் வந்தபோது ஒர்னான் கவனித்துத் தாவீதைப் பார்த்து, அவன் களத்திலிருந்து புறப்பட்டுவந்து, தரைமட்டும் குனிந்து தாவீதை வணங்கி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ஒர்னானிடத்தில் வந்தபோது ஒர்னான் கவனித்துத் தாவீதைப் பார்த்து, அவன் களத்திலிருந்து புறப்பட்டுவந்து, தரைமட்டும் குனிந்து தாவீதை வணங்கி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ப்பொழுது தாவீது ஒர்னானை நோக்கி: இந்தக் களத்தின் நிலத்திலே நான் கர்த்தருக்கு ஒரு பலிபீடத்தைக் கட்டும்படிக்கு அதை எனக்குக் கொடு; ஜனத்தைவிட்டு நிறுத்தப்பட, எனக்கு அதைப் பெறும் விலைக்குக் கொடு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ப்பொழுது தாவீது ஒர்னானை நோக்கி: இந்தக் களத்தின் நிலத்திலே நான் கர்த்தருக்கு ஒரு பலிபீடத்தைக் கட்டும்படிக்கு அதை எனக்குக் கொடு; ஜனத்தைவிட்டு நிறுத்தப்பட, எனக்கு அதைப் பெறும் விலைக்குக் கொடு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ஒர்னான் தாவீதை நோக்கி: ராஜாவாகிய என் ஆண்டவன் அதை வாங்கிக்கொண்டு, தம்முடைய பார்வைக்கு நலமானபடி செய்வாராக; இதோ, சர்வாங்கதகனங்களுக்கு மாடுகளும், விறகுக்குப் போரடிக்கிற உருளைகளும், போஜனபலிக்குக் கோதுமையும் ஆகிய யாவையும் கொடுக்கிறேன்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ஒர்னான் தாவீதை நோக்கி: ராஜாவாகிய என் ஆண்டவன் அதை வாங்கிக்கொண்டு, தம்முடைய பார்வைக்கு நலமானபடி செய்வாராக; இதோ, சர்வாங்கதகனங்களுக்கு மாடுகளும், விறகுக்குப் போரடிக்கிற உருளைகளும், போஜனபலிக்குக் கோதுமையும் ஆகிய யாவையும் கொடுக்கிறேன் என்றா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த் தாவீதுராஜா ஒர்னானை நோக்கி: அப்படியல்ல, நான் உன்னுடையதை இலவசமாய் வாங்கி, கர்த்தருக்குச் சர்வாங்க தகனத்தைப் பலியிடாமல், அதை பெறும் விலைக்கு வாங்குவேன் என்று சொல்லி,]]></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த் தாவீதுராஜா ஒர்னானை நோக்கி: அப்படியல்ல, நான் உன்னுடையதை இலவசமாய் வாங்கி, கர்த்தருக்குச் சர்வாங்க தகனத்தைப் பலியிடாமல், அதை பெறும் விலைக்கு வாங்குவேன் என்று சொல்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கர்த்தருடைய ஜனங்கள் இப்போது இருக்கிறதைப்பார்க்கிலும் நூறத்தனையாய் அவர் வர்த்திக்கப்பண்ணுவாராக; ஆனாலும் ராஜாவாகிய என் ஆண்டவனே, அவர்களெல்லாரும் என் ஆண்டவனின் சேவகரல்லவா? என் ஆண்டவன் இதை விசாரிப்பானேன்? இஸ்ரவேலின்மேல் குற்றமுண்டாக இது நடக்கவேண்டியது என்ன என்றா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வீது அந்த நிலத்திற்கு அறுநூறு சேக்கல் நிறைபொன்னை ஒர்னானுக்குக்குக் கொடுத்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ங்கே கர்த்தருக்கு ஒரு பலிபீடத்தைக் கட்டி, சர்வாங்க தகனபலிகளையும் சமாதான பலிகளையும் செலுத்தி, கர்த்தரை நோக்கி விண்ணப்பம்பண்ணினான்; அப்பொழுது அவர் வானத்திலிருந்து சர்வாங்க தகனபலிபீடத்தின்மேல் இறங்கின அக்கினியில் அவனுக்கு மறுஉத்தரவு கொடுத்ததுமல்லாமல்,]]></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ங்கே கர்த்தருக்கு ஒரு பலிபீடத்தைக் கட்டி, சர்வாங்க தகனபலிகளையும் சமாதான பலிகளையும் செலுத்தி, கர்த்தரை நோக்கி விண்ணப்பம்பண்ணினான்; அப்பொழுது அவர் வானத்திலிருந்து சர்வாங்க தகனபலிபீடத்தின்மேல் இறங்கின அக்கினியில் அவனுக்கு மறுஉத்தரவு கொடுத்ததுமல்லாமல்,]]></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வதூதன் தன்னுடைய பட்டயத்தை உறையிலே திரும்பப் போடவேண்டும் என்று கர்த்தர் அவனுக்குச் சொன்னார்.]]></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பூசியனாகிய ஒர்னானின் களத்திலே கர்த்தர் தனக்கு உத்தரவு அருளினதைத் தாவீது அக்காலத்திலே, கண்டு அங்கேதானே பலியிட்டா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பூசியனாகிய ஒர்னானின் களத்திலே கர்த்தர் தனக்கு உத்தரவு அருளினதைத் தாவீது அக்காலத்திலே, கண்டு அங்கேதானே பலியிட்டா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மோசே வனாந்தரத்தில் உண்டாக்கின கர்த்தருடைய வாசஸ்தலமும் சர்வாங்க தகனபலிபீடமும் அக்காலத்திலே கிபியோனின் மேட்டில் இருந்த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மோசே வனாந்தரத்தில் உண்டாக்கின கர்த்தருடைய வாசஸ்தலமும் சர்வாங்க தகனபலிபீடமும் அக்காலத்திலே கிபியோனின் மேட்டில் இருந்த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தாவீது கர்த்தருடைய தூதனின் பட்டயத்திற்குப் பயந்திருந்தபடியால், அவன் தேவசந்நிதியில் போய் விசாரிக்கக் கூடாதிருந்த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தாவீது கர்த்தருடைய தூதனின் பட்டயத்திற்குப் பயந்திருந்தபடியால், அவன் தேவசந்நிதியில் போய் விசாரிக்கக் கூடாதிருந்த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கர்த்தருடைய ஜனங்கள் இப்போது இருக்கிறதைப்பார்க்கிலும் நூறத்தனையாய் அவர் வர்த்திக்கப்பண்ணுவாராக; ஆனாலும் ராஜாவாகிய என் ஆண்டவனே, அவர்களெல்லாரும் என் ஆண்டவனின் சேவகரல்லவா? என் ஆண்டவன் இதை விசாரிப்பானேன்? இஸ்ரவேலின்மேல் குற்றமுண்டாக இது நடக்கவேண்டியது என்ன என்றா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கர்த்தருடைய ஜனங்கள் இப்போது இருக்கிறதைப்பார்க்கிலும் நூறத்தனையாய் அவர் வர்த்திக்கப்பண்ணுவாராக; ஆனாலும் ராஜாவாகிய என் ஆண்டவனே, அவர்களெல்லாரும் என் ஆண்டவனின் சேவகரல்லவா? என் ஆண்டவன் இதை விசாரிப்பானேன்? இஸ்ரவேலின்மேல் குற்றமுண்டாக இது நடக்கவேண்டியது என்ன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ப் அப்படிச் சொல்லியும், ராஜாவின் வார்த்தை மேலிட்டபடியினால், யோவாப் புறப்பட்டு, இஸ்ரவேல் எங்கும் சுற்றித்திரிந்து எருசலேமுக்கு வந்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ப் அப்படிச் சொல்லியும், ராஜாவின் வார்த்தை மேலிட்டபடியினால், யோவாப் புறப்பட்டு, இஸ்ரவேல் எங்கும் சுற்றித்திரிந்து எருசலேமுக்கு வந்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868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நாளாகமம் : 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ఇశ్రాయేలీయులందరిలో కత్తి దూయువారు పదకొండు లక్షల మందియు యూదా వారిలో కత్తి దూయువారు నాలుగు లక్ష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డెబ్బదివేల మందియు సంఖ్యకు వ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రాజు మాట యోవాబునకు అసహ్యముగా ఉండెను గనుక అతడు లేవి బెన్యామీను గోత్ర సంబంధులను ఆ సంఖ్య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ర్చలే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ఈ కార్యము దేవుని దృష్టికి ప్రతికూలమగుటచేత ఆయన ఇశ్రాయేలీయులను బాధపెట్టె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దావీదునేను ఈ కార్యముచేసి అధిక పాపము తెచ్చుకొంటిని, నేను మిక్కిలి అవివేకముగా ప్రవర్తించితి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ప్పుడు నీ దాసుని దోషము పరిహరించుమని దేవునితో మొఱ్ఱపెట్ట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యెహోవా దావీదునకు దర్శకుడగు గాదుతో ఈలాగు సెలవిచ్చెనునీవు వెళ్లి దావీ దుతో ఇట్లను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యెహోవా సెలవిచ్చునదేమనగామూడు విషయములు నేను నీయెదుట నుంచుచున్నాను, వాటిలో ఒకదానిని నీ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రుకొనినయెడల దాని నీకు చేయు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తరువాత సాతాను ఇశ్రాయేలునకు విరోధముగా... లేచి, ఇశ్రాయేలీయులను లెక్కించుటకు దావీదును ప్రేరేపింప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కావున గాదు దావీదు నొద్దకు వచ్చి యిట్ల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మూడేండ్ల పాటు కరవు కలుగుట, మూడు నెలలపాటు నీ శత్రువులు కత్తిదూసి నిన్ను తరుమగా నీవు వారియెదు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లువ లేక నశించిపోవుట, మూడు దినములపాటు దేశమందు యెహోవా కత్తి, అనగా తెగులు నిలుచుటచేత యెహోవా దూ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శ్రాయేలీయుల దేశమందంతట నాశనము కలుగజేయుట, అను వీటిలో ఒకదానిని నీవు కోరుకొనుమని యెహో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లవిచ్చుచున్నాడు; కావున నన్ను పంపిన వానికి నేను ఏమి ప్రత్యుత్తరమియ్యవలెనో దాని యోచిం చు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అందుకు దావీదునేను మిక్కిలి యిరుకులో చిక్కియున్నాను; యెహోవా మహా కృపగలవాడు, నేను మనుష్యులచేతి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డక ఆయన చేతిలోనే పడు దును గాక అని గాదుతో అ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కావున యెహోవా ఇశ్రాయేలీయులమీదికి తెగులు పంపగా ఇశ్రాయేలీయులలో డెబ్బదివేలమంది చ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యెరూషలే మును నాశనము చేయుటకై దేవుడు ఒక దూతను పంపెను; అతడు నాశనము చేయబోవుచుండగా యెహోవా చూచి 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టు విషయమై సంతాపమొంది నాశనముచేయు దూతతోచాలును, ఇప్పుడు నీ చెయ్యి ఆపుమని సెల వియ్యగా ఆ దూ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దావీదు యోవాబునకును జనులయొక్క అధి పతులకునుమీరు వెళ్లి బెయేర్షెబా మొదలుకొని దాను వరకు ఉం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బూసీయుడైన ఒర్నాను కళ్లమునొద్ద నిలి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దావీదు కన్నులెత్తి చూడగా, భూమ్యా కాశముల మధ్యను నిలుచుచు, వరదీసిన కత్తిచేత పట్టుకొని దా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రూషలేముమీద చాపిన యెహోవా దూత కనబడెను. అప్పుడు దావీదును పెద్దలును గోనె పట్టలు కప్పుకొనినవా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ష్టాంగపడ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దావీదుజనులను ఎంచుమని ఆజ్ఞ ఇచ్చినవాడను నేనేగదా? పాపము చేసి చెడుతనము జరిగించినవాడను నేనేగ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గొఱ్ఱలవంటివారగు వీరేమి చేసిరి? నా దేవుడవైన యెహోవా, బాధపెట్టు నీ చెయ్యి నీ జనులమీద నుండ కుండ నామీ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 తండ్రి యింటివారిమీదను ఉండ నిమ్మని దేవునితో మనవిచే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యెబూసీయుడైన ఒర్నాను కళ్లమునందు యెహోవాకు ఒక బలిపీఠమును కట్టించుటకై దావీదు అచ్చటికి వెళ్లవలె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వీదునకు ఆజ్ఞ నిమ్మని యెహోవా దూత గాదునకు సెలవియ్య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యెహోవా నామమున గాదు పలికిన మాట ప్రకారము దావీదు వెళ్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శ్రాయేలీయులను ఎంచి, వారి సంఖ్య నాకు తెలియుటకై నాయొద్దకు దాని తీసికొని రండని ఆజ్ఞ ఇ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ఒర్నాను అప్పుడు గోధుమలను నూర్చు చుండెను; అతడు వెనుకకు తిరిగి దూతను చూచినప్పుడు, అతడును అతని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డనున్న అతని నలుగురు కుమారు లును దాగుకొని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దావీదు ఒర్నానునొద్దకు వచ్చినప్పుడు ఒర్నాను దావీదును చూచి, కళ్లములోనుండి వెలుపలికి వచ్చి, తల నే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ట్టునకు వంచి దావీదుకు నమస్కారము చే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ఈ తెగులు జనులను విడిచిపోవునట్లుగా ఈ కళ్లపు ప్రదేశమందు నేను యెహోవాకు ఒక బలిపీఠమును కట్టించుట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ని నాకు తగిన క్రయమునకిమ్మని దావీదు ఒర్నానుతో అ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ఒర్నానురాజైన నా యేలినవాడు దాని తీసికొని తన దృష్టికి అనుకూలమైనట్టు చేయును గాక; ఇదిగో దహనబలుల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ఎద్దులు కట్టెలకై నురిపిడి సామగ్రి నైవేద్యమునకు గోధుమ పిండి; ఇదియంతయు నేనిచ్చెదనని దావీదుతో అ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రాజైన దావీదు అట్లు కాదు, నేను నీ సొత్తును ఊరక తీసికొని యెహోవాకు దహనబలులను అర్పించను, న్యాయ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రయధనమిచ్చి దాని తీసికొందునని ఒర్నానుతో చెప్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అందుకు యోవాబురాజా నా యేలిన వాడా, యెహోవా తన జనులను ఇప్పుడున్నవారికంటె నూరంతలు ఎక్కువమం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ఆ భూమికి ఆరువందల తులముల బంగారమును అతని కి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పిమ్మటదావీదు యెహోవాకు అచ్చట ఒక బలిపీఠమును కట్టించి. దహనబలులను సమాధాన బలులను అర్పించి యెహోవా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ఱ్ఱపెట్టగా ఆయన ఆకాశములోనుండి దహనబలిపీఠము మీదికి అగ్నివలన అతనికి ప్రత్యుత్తరమి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యెహోవా దూతకు ఆజ్ఞాపింపగా అతడు తన కత్తిని మరల వరలో వే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యెబూసీయుడైన ఒర్నాను కళ్లమందు యెహోవా తనకు ప్రత్యుత్తరమిచ్చెనని దావీదు తెలిసికొని అచ్చటనే బ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ర్పిం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మోషే అరణ్యమందు చేయించిన యెహోవా నివాసపు గుడారమును దహనబలిపీఠమును ఆ కాలమందు గిబియోనులోని ఉన్న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థలమందుం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దావీదు యెహోవాదూత పట్టుకొనిన కత్తికి భయపడినవాడై దేవునియొద్ద విచారించుటకు ఆ స్థలమునకు వెళ్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లేకుం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యునుగాక;వారందరు నా యేలినవాని దాసులుకారా? నా యేలినవానికి ఈ విచారణ యేల? ఇది జరుగవలసిన హేతువే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జరిగినయెడల ఇశ్రాయేలీయులకు శిక్ష కలుగును అని మనవిచే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అయినను యోవాబు మాట చెల్లక రాజు మాటయే చెల్లెను గనుక యోవాబు ఇశ్రాయేలు దేశమందంతట సంచరించి తిరి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రూషలేమునకు వచ్చి జనుల సంఖ్య వెరసి దావీదునకు అప్పగిం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நாளாகமம் : 21]]></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2026-06-03T07:08:50Z</dcterms:created>
  <dcterms:modified xsi:type="dcterms:W3CDTF">2026-06-03T07:08:50Z</dcterms:modified>
  <dc:title>1 நாளாகமம் : 21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