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presProps" Target="presProps.xml"/>
  <Relationship Id="rId62" Type="http://schemas.openxmlformats.org/officeDocument/2006/relationships/viewProps" Target="viewProps.xml"/>
  <Relationship Id="rId6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சகல ஜனங்களிலும் நீங்கள் திரட்சியான ஜனமென்று கர்த்தர் உங்கள்பேரில் அன்புவைத்து உங்களைத் தெரிந்துகொள்ளவில்லை; நீங்கள் சகல ஜனங்களிலும் கொஞ்சமாயிருந்தீ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சகல ஜனங்களிலும் நீங்கள் திரட்சியான ஜனமென்று கர்த்தர் உங்கள்பேரில் அன்புவைத்து உங்களைத் தெரிந்துகொள்ளவில்லை; நீங்கள் சகல ஜனங்களிலும் கொஞ்சமாயிருந்தீ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உங்களில் அன்புகூர்ந்ததினாலும், உங்கள் பிதாக்களுக்கு இட்ட ஆணையைக் காக்கவேண்டும் என்பதினாலும்; கர்த்தர் பலத்த கையினால் உங்களைப் புறப்படப்பண்ணி, அடிமைத்தன வீடாகிய எகிப்தினின்றும் அதின் ராஜாவான பார்வோனின் கையினின்றும் உங்களை மீட்டுக்கொண்டா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ன் தேவனாகிய கர்த்தரே தேவன் என்றும், தம்மில் அன்புகூர்ந்து, தமது கற்பனைகளைக் கைக்கொள்ளுகிறவர்களுக்கு அவர் ஆயிரம் தலைமுறைமட்டும் உடன்படிக்கையையும் தயவையும் காக்கிற உண்மையுள்ள தேவன் என்று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ன் தேவனாகிய கர்த்தரே தேவன் என்றும், தம்மில் அன்புகூர்ந்து, தமது கற்பனைகளைக் கைக்கொள்ளுகிறவர்களுக்கு அவர் ஆயிரம் தலைமுறைமட்டும் உடன்படிக்கையையும் தயவையும் காக்கிற உண்மையுள்ள தேவன் என்று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தம்மைப் பகைக்கிறவர்களுக்குப் பிரத்தியட்சமாய்ப் பதிலளித்து அவர்களை அழிப்பார் என்றும், தம்மைப் பகைக்கிறவனுக்கு அவர் தாமதியாமல் பிரத்தியட்சமாய்ப் பதிலளிப்பார் என்றும் நீ அறியக்கடவாய்.]]></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தம்மைப் பகைக்கிறவர்களுக்குப் பிரத்தியட்சமாய்ப் பதிலளித்து அவர்களை அழிப்பார் என்றும், தம்மைப் பகைக்கிறவனுக்கு அவர் தாமதியாமல் பிரத்தியட்சமாய்ப் பதிலளிப்பார் என்றும் நீ அறியக்கடவாய்.]]></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நீ செய்யும்படி நான் இன்று உனக்குக் கட்டளையிடுகிற கற்பனைகளையும் கட்டளைகளையும் நியாயங்களையும் கைக்கொள்வாயாக.]]></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டே சம்பந்தம் கலவாயாக; உன் குமாரத்திகளை அவர்கள் குமாரருக்குக் கொடாமலும், அவர்கள் குமாரத்திகளைக் உன் குமாரருக்கும் கொள்ளாமலும் இருப்பாயாக.]]></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நீ செய்யும்படி நான் இன்று உனக்குக் கட்டளையிடுகிற கற்பனைகளையும் கட்டளைகளையும் நியாயங்களையும் கைக்கொள்வாயாக.]]></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ந்த நியாயங்களை நீங்கள் கேட்டு, கைக்கொண்டு, அவைகளின்படி செய்வீர்களானால், அப்பொழுது உன் தேவனாகிய கர்த்தர் உன் பிதாக்களுக்கு ஆணையிட்டுக்கொடுத்த உடன்படிக்கையையும் கிருபையையும் உனக்காகக் காத்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ன்மேல் அன்பு வைத்து, உன்னை ஆசீர்வதித்து, உனக்குக் கொடுப்பேன் என்று உன் பிதாக்களுக்கு ஆணையிட்டுக் கொடுத்த தேசத்தில் உன்னைப் பெருகப்பண்ணி, உன் கர்ப்பக்கனியையும், உன் நிலத்தின் கனிகளாகிய உன் தானியத்தையும், உன் திராட்சரசத்தையும், உன் எண்ணெயையும், உன் மாடுகளின் பலனையும், உன் ஆட்டுமந்தைகளையும் ஆசீர்வதிப்பா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சகல ஜனங்களைப் பார்க்கிலும் நீ ஆசீர்வதிக்கப்பட்டிருப்பாய்; உங்களுக்குள்ளும் உங்கள் மிருகஜீவன்களுக்குள்ளும் ஆணிலாகிலும் பெண்ணிலாகிலும் மலடிருப்பதில்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சகல ஜனங்களைப் பார்க்கிலும் நீ ஆசீர்வதிக்கப்பட்டிருப்பாய்; உங்களுக்குள்ளும் உங்கள் மிருகஜீவன்களுக்குள்ளும் ஆணிலாகிலும் பெண்ணிலாகிலும் மலடிருப்பதில்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கர்த்தர் சகல நோய்களையும் உன்னைவிட்டு விலக்குவார்; உனக்குத் தெரிந்திருக்கிற எகிப்தியரின் கொடிய ரோகங்களில் ஒன்றும் உன்மேல் வரப்பண்ணாமல், உன்னைப் பகைக்கிற யாவர்மேலும் அவைகளை வரப்பண்ணுவா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டே சம்பந்தம் கலவாயாக; உன் குமாரத்திகளை அவர்கள் குமாரருக்குக் கொடாமலும், அவர்கள் குமாரத்திகளைக் உன் குமாரருக்கும் கொள்ளாமலும் இருப்பாயாக.]]></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கர்த்தர் சகல நோய்களையும் உன்னைவிட்டு விலக்குவார்; உனக்குத் தெரிந்திருக்கிற எகிப்தியரின் கொடிய ரோகங்களில் ஒன்றும் உன்மேல் வரப்பண்ணாமல், உன்னைப் பகைக்கிற யாவர்மேலும் அவைகளை வரப்பண்ணுவா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ன் தேவனாகிய கர்த்தர் உன்னிடத்தில் ஒப்புக்கொடுக்கும் சகல ஜனங்களையும் நிர்மூலமாக்கக்கடவாய்; உன் கண் அவர்களுக்கு இரங்காதிருப்பதாக; அவர்கள் தேவர்களை நீ சேவியாமல் இருப்பாயாக; அது உனக்குக் கண்ணியாயிருக்கு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ன் தேவனாகிய கர்த்தர் உன்னிடத்தில் ஒப்புக்கொடுக்கும் சகல ஜனங்களையும் நிர்மூலமாக்கக்கடவாய்; உன் கண் அவர்களுக்கு இரங்காதிருப்பதாக; அவர்கள் தேவர்களை நீ சேவியாமல் இருப்பாயாக; அது உனக்குக் கண்ணியாயிருக்கு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ந்த ஜாதிகள் என்னிலும் ஜனம் பெருத்தவைகள், நான் அவர்களைத் துரத்திவிடுவது எப்படி என்று உன் இருதயத்தில் சொல்லிக்கொண்டாயானா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பார்வோனுக்கும் எகிப்தியர் யாவருக்கும் செய்ததையு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பார்வோனுக்கும் எகிப்தியர் யாவருக்கும் செய்ததையு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ன் கண்கள் கண்ட பெரிய சோதனைகளையும், அடையாளங்களையும் அற்புதங்களையும், உன் தேவனாகிய கர்த்தர் உன்னைப் புறப்படப்பண்ணிக் காண்பித்த பலத்த கையையும் ஓங்கிய புயத்தையும் நன்றாய் நினைத்து, அவர்களுக்குப் பயப்படாதிரு; நீ பார்த்துப் பயப்படுகிற எல்லா ஜனங்களுக்கும் உன் தேவனாகிய கர்த்தர் அப்படியே செய்வார்.]]></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தியாயிருந்து உனக்குத் தப்பி ஒளித்துக்கொள்ளுகிறவர்களும் அழிந்துபோகுமட்டும் உன் தேவனாகிய கர்த்தர் அவர்களுக்குள்ளே குளவிகளை அனுப்புவா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ன்னைப் பின்பற்றாமல், அந்நிய தேவர்களைச் சேவிக்கும்படி அவர்கள் உன் குமாரரை விலகப்பண்ணுவார்கள்; அப்பொழுது கர்த்தருடைய கோபம் உங்கள்மேல் மூண்டு, உங்களைச் சீக்கிரத்தில் அழிக்கு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தியாயிருந்து உனக்குத் தப்பி ஒளித்துக்கொள்ளுகிறவர்களும் அழிந்துபோகுமட்டும் உன் தேவனாகிய கர்த்தர் அவர்களுக்குள்ளே குளவிகளை அனுப்புவார்.]]></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ர்களைப் பார்த்துப் பயப்படவேண்டாம்; உங்கள் தேவனாகிய கர்த்தர் உங்களுக்குள்ளே இருக்கிறார், அவர் வல்லமையும் பயங்கரமுமான தேவ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ர்களைப் பார்த்துப் பயப்படவேண்டாம்; உங்கள் தேவனாகிய கர்த்தர் உங்களுக்குள்ளே இருக்கிறார், அவர் வல்லமையும் பயங்கரமுமான தேவ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ஜாதிகளை உன் தேவனாகிய கர்த்தர் கொஞ்சம் கொஞ்சமாய் உன்னைவிட்டுத் துரத்திவிடுவார்; நீ அவர்களை ஒருமிக்க நிர்மூலமாக்கவேண்டாம்; நிர்மூலமாக்கினால் காட்டுமிருகங்கள் உன்னிடத்தில் பெருகிப்போகு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த ஜாதிகளை உன் தேவனாகிய கர்த்தர் கொஞ்சம் கொஞ்சமாய் உன்னைவிட்டுத் துரத்திவிடுவார்; நீ அவர்களை ஒருமிக்க நிர்மூலமாக்கவேண்டாம்; நிர்மூலமாக்கினால் காட்டுமிருகங்கள் உன்னிடத்தில் பெருகிப்போகு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உன் தேவனாகிய கர்த்தர் அவர்களை உன்னிடத்தில் ஒப்புக்கொடுத்து, அவர்கள் அழியுமட்டும் அவர்களை மிகவும் கலங்கடிப்பா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உன் தேவனாகிய கர்த்தர் அவர்களை உன்னிடத்தில் ஒப்புக்கொடுத்து, அவர்கள் அழியுமட்டும் அவர்களை மிகவும் கலங்கடிப்பார்.]]></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டைய ராஜாக்களை உன் கையில் ஒப்புக்கொடுப்பார்; அவர்கள் பேர் வானத்தின்கீழ் இராதபடிக்கு அவர்களைச் சங்கரிக்கக் கடவாய்; நீ அவர்களைச் சங்கரித்துத் தீருமட்டும் ஒருவரும் உனக்கு எதிர்த்து நிற்கமாட்டா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வர்களுடைய ராஜாக்களை உன் கையில் ஒப்புக்கொடுப்பார்; அவர்கள் பேர் வானத்தின்கீழ் இராதபடிக்கு அவர்களைச் சங்கரிக்கக் கடவாய்; நீ அவர்களைச் சங்கரித்துத் தீருமட்டும் ஒருவரும் உனக்கு எதிர்த்து நிற்கமாட்டா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ன்னைப் பின்பற்றாமல், அந்நிய தேவர்களைச் சேவிக்கும்படி அவர்கள் உன் குமாரரை விலகப்பண்ணுவார்கள்; அப்பொழுது கர்த்தருடைய கோபம் உங்கள்மேல் மூண்டு, உங்களைச் சீக்கிரத்தில் அழிக்கு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தேவர்களின் விக்கிரகங்களை அக்கினியினால் சுட்டெரிக்கக்கடவாய்; நீ அவைகளால் சிக்கிக்கொள்ளாதபடிக்கு, அவைகளில் இருக்கிற வெள்ளியையும் பொன்னையும் இச்சியாமலும், அதை எடுத்துக்கொள்ளாமலும் இருப்பாயாக; அவைகள் உன் தேவனாகிய கர்த்தருக்கு அருவருப்பானவை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களைபோல நீ சாபத்துக்குள்ளாகாதபடி அருவருப்பானதை உன்வீட்டிலே கொண்டுபோகாயாக; அதைச் சீ என்று வெறுத்து முற்றிலும் அருவருக்கக் கடவாய், அது சாபத்திற்குள்ளான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களைபோல நீ சாபத்துக்குள்ளாகாதபடி அருவருப்பானதை உன்வீட்டிலே கொண்டுபோகாயாக; அதைச் சீ என்று வெறுத்து முற்றிலும் அருவருக்கக் கடவாய், அது சாபத்திற்குள்ளான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சுதந்தரிக்கப்போகிற தேசத்தில் உன் தேவனாகிய கர்த்தர் உன்னைப் பிரவேசிக்கப்பண்ணி, உன்னைப்பார்க்கிலும் ஜனம் பெருத்த ஜாதிகளாகிய ஏத்தியர், கிர்காசியர், எமோரியர், கானானியர் பெரிசியர், ஏவியர், எபூசியர் என்னும் ஏழு பலத்த ஜாதிகளை உனக்கு முன்பாகத் துரத்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 அவர்களை உன்னிடத்தில் ஒப்புக்கொடுக்கும்போது, அவர்களை முறிய அடித்து, அவர்களைச் சங்காரம் பண்ணக்கடவாய்; அவர்களோடே உடன்படிக்கைபண்ணவும் அவர்களுக்கு இரங்கவும் வேண்டாம்.]]></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ன் தேவனாகிய கர்த்தர் அவர்களை உன்னிடத்தில் ஒப்புக்கொடுக்கும்போது, அவர்களை முறிய அடித்து, அவர்களைச் சங்காரம் பண்ணக்கடவாய்; அவர்களோடே உடன்படிக்கைபண்ணவும் அவர்களுக்கு இரங்கவும் வேண்டா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ங்கள் அவர்களுக்குச் செய்யவேண்டியது என்னவென்றால்: அவர்கள் பலிபீடங்களை இடித்து, அவர்கள் சிலைகளைத் தகர்த்து, அவர்கள் தோப்புகளை வெட்டி, அவர்கள் விக்கிரகங்களை அக்கினியிலே எரித்துப்போடவேண்டு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ங்கள் அவர்களுக்குச் செய்யவேண்டியது என்னவென்றால்: அவர்கள் பலிபீடங்களை இடித்து, அவர்கள் சிலைகளைத் தகர்த்து, அவர்கள் தோப்புகளை வெட்டி, அவர்கள் விக்கிரகங்களை அக்கினியிலே எரித்துப்போடவேண்டு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 உன் தேவனாகிய கர்த்தருக்குப் பரிசுத்த ஜனம், பூச்சக்கரத்திலுள்ள எல்லா ஜனங்களிலும் உன் தேவனாகிய கர்த்தர் உன்னைத் தமக்குச் தெரிந்துகொண்டா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 உன் தேவனாகிய கர்த்தருக்குப் பரிசுத்த ஜனம், பூச்சக்கரத்திலுள்ள எல்லா ஜனங்களிலும் உன் தேவனாகிய கர்த்தர் உன்னைத் தமக்குச் தெரிந்துகொண்டா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936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 LORD did not set his love upon you, nor choose you, because all of you were more in numb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n any people; for all of you were the few of all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because the LORD loved you, and because he would keep the oath which he had sworn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has the LORD brought you out with a mighty hand, and redeemed you out of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ndmen, from the hand of Pharaoh king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Know therefore that the LORD your God, he is God, the faithful God, which keeps covenan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rcy with them that love him and keep his commandments to a thousand gener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repays them that hate him to their face, to destroy them: he will not be slack to him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tes him, he will repay him to his 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You shall therefore keep the commandments, and the statutes, and the judgments, which I comm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Neither shall you make marriages with them; your daughter you shall not give unto his son, n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this day, to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Wherefore it shall come to pass, if all of you hearken to these judgments, and keep, and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at the LORD your God shall keep unto you the covenant and the mercy which he swore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he will love you, and bless you, and multiply you: he will also bless the fruit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mb, and the fruit of your land, your corn, and your wine, and yours oil, the increase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ttle, and the flocks of your sheep, in the land which he swore unto your fathers to giv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You shall be blessed above all people: there shall not be male or female barren among you,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mong your catt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 LORD will take away from you all sickness, and will put none of the evil disease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daughter shall you take unto your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 which you know, upon you; but will lay them upon all them that hat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you shall consume all the people which the LORD your God shall deliver you; yours eye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no pity upon them: neither shall you serve their gods; for that will be a snare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If you shall say in yours heart, These nations are more than I; how can I dispossess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You shall not be afraid of them: but shall well remember what the LORD your God did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haraoh, and unto all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The great temptations which yours eyes saw, and the signs, and the wonders, and the mighty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stretched out arm, whereby the LORD your God brought you out: so shall the LORD your God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all the people of whom you are afr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Moreover the LORD your God will send the hornet among them, until they that are left, and hi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For they will turn away your son from following me, that they may serve other gods: so wi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selves from you, be destroy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You shall not be affrighted at them: for the LORD your God is among you, a mighty Go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rrib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the LORD your God will put out those nations before you by little and little: you may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sume them at once, lest the beasts of the field increase upo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But the LORD your God shall deliver them unto you, and shall destroy them with a migh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truction, until they be destroy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he shall deliver their kings into yours hand, and you shall destroy their name from und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ven: there shall no man be able to stand before you, until you have destroy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 graven images of their gods shall all of you burn with fire: you shall not desire the sil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ger of the LORD be kindled against you, and destroy you sudden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r gold that is on them, nor take it unto you, lest you be snared therin: for it is an abomin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Neither shall you bring an abomination into yours house, lest you be a cursed thing like it: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hall utterly detest it, and you shall utterly detest it; for it is a cursed 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When the LORD your God shall bring you into the land where you go to possess it, and has cast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ny nations before you, the Hittites, and the Girgashites, and the Amorites, and the Canaan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Perizzites, and the Hivites, and the Jebusites, seven nations greater and mightier tha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when the LORD your God shall deliver them before you; you shall strike them, and utter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troy them; you shall make no covenant with them, nor show mercy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But thus shall all of you deal with them; all of you shall destroy their altars, and break dow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images, and cut down their groves, and burn their graven images with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or you are an holy people unto the LORD your God: the LORD your God has chosen you to b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ecial people unto himself, above all people that are upon the face of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7]]></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2026-05-30T21:43:38Z</dcterms:created>
  <dcterms:modified xsi:type="dcterms:W3CDTF">2026-05-30T21:43:38Z</dcterms:modified>
  <dc:title>உபாகமம் : 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