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y will turn away your son from following me, that they may serve other gods: so will the anger of the LORD be kindled against you, and destroy you suddenl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thus shall all of you deal with them; all of you shall destroy their altars, and break down their images, and cut down their groves, and burn their graven images with fir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thus shall all of you deal with them; all of you shall destroy their altars, and break down their images, and cut down their groves, and burn their graven images with fir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you are an holy people unto the LORD your God: the LORD your God has chosen you to be a special people unto himself, above all people that are upon the face of the eart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you are an holy people unto the LORD your God: the LORD your God has chosen you to be a special people unto himself, above all people that are upon the face of the eart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did not set his love upon you, nor choose you, because all of you were more in number than any people; for all of you were the few of all peop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did not set his love upon you, nor choose you, because all of you were more in number than any people; for all of you were the few of all peopl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because the LORD loved you, and because he would keep the oath which he had sworn unto your fathers, has the LORD brought you out with a mighty hand, and redeemed you out of the house of bondmen, from the hand of Pharaoh king of Egyp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because the LORD loved you, and because he would keep the oath which he had sworn unto your fathers, has the LORD brought you out with a mighty hand, and redeemed you out of the house of bondmen, from the hand of Pharaoh king of Egyp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because the LORD loved you, and because he would keep the oath which he had sworn unto your fathers, has the LORD brought you out with a mighty hand, and redeemed you out of the house of bondmen, from the hand of Pharaoh king of Egyp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shall bring you into the land where you go to possess it, and has cast out many nations before you, the Hittites, and the Girgashites, and the Amorites, and the Canaanites, and the Perizzites, and the Hivites, and the Jebusites, seven nations greater and mightier than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now therefore that the LORD your God, he is God, the faithful God, which keeps covenant and mercy with them that love him and keep his commandments to a thousand generation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now therefore that the LORD your God, he is God, the faithful God, which keeps covenant and mercy with them that love him and keep his commandments to a thousand generation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now therefore that the LORD your God, he is God, the faithful God, which keeps covenant and mercy with them that love him and keep his commandments to a thousand generation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repays them that hate him to their face, to destroy them: he will not be slack to him that hates him, he will repay him to his fac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repays them that hate him to their face, to destroy them: he will not be slack to him that hates him, he will repay him to his fac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therefore keep the commandments, and the statutes, and the judgments, which I command you this day, to do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therefore keep the commandments, and the statutes, and the judgments, which I command you this day, to do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it shall come to pass, if all of you hearken to these judgments, and keep, and do them, that the LORD your God shall keep unto you the covenant and the mercy which he swore unto your father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it shall come to pass, if all of you hearken to these judgments, and keep, and do them, that the LORD your God shall keep unto you the covenant and the mercy which he swore unto your father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love you, and bless you, and multiply you: he will also bless the fruit of your womb, and the fruit of your land, your corn, and your wine, and yours oil, the increase of your cattle, and the flocks of your sheep, in the land which he swore unto your fathers to give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shall bring you into the land where you go to possess it, and has cast out many nations before you, the Hittites, and the Girgashites, and the Amorites, and the Canaanites, and the Perizzites, and the Hivites, and the Jebusites, seven nations greater and mightier than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love you, and bless you, and multiply you: he will also bless the fruit of your womb, and the fruit of your land, your corn, and your wine, and yours oil, the increase of your cattle, and the flocks of your sheep, in the land which he swore unto your fathers to give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love you, and bless you, and multiply you: he will also bless the fruit of your womb, and the fruit of your land, your corn, and your wine, and yours oil, the increase of your cattle, and the flocks of your sheep, in the land which he swore unto your fathers to give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love you, and bless you, and multiply you: he will also bless the fruit of your womb, and the fruit of your land, your corn, and your wine, and yours oil, the increase of your cattle, and the flocks of your sheep, in the land which he swore unto your fathers to give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be blessed above all people: there shall not be male or female barren among you, or among your cattl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be blessed above all people: there shall not be male or female barren among you, or among your cattl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will take away from you all sickness, and will put none of the evil diseases of Egypt, which you know, upon you; but will lay them upon all them that hate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will take away from you all sickness, and will put none of the evil diseases of Egypt, which you know, upon you; but will lay them upon all them that hate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consume all the people which the LORD your God shall deliver you; yours eye shall have no pity upon them: neither shall you serve their gods; for that will be a snare unto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consume all the people which the LORD your God shall deliver you; yours eye shall have no pity upon them: neither shall you serve their gods; for that will be a snare unto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consume all the people which the LORD your God shall deliver you; yours eye shall have no pity upon them: neither shall you serve their gods; for that will be a snare unto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shall bring you into the land where you go to possess it, and has cast out many nations before you, the Hittites, and the Girgashites, and the Amorites, and the Canaanites, and the Perizzites, and the Hivites, and the Jebusites, seven nations greater and mightier than you;]]></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f you shall say in yours heart, These nations are more than I; how can I dispossess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f you shall say in yours heart, These nations are more than I; how can I dispossess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be afraid of them: but shall well remember what the LORD your God did unto Pharaoh, and unto all Egyp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great temptations which yours eyes saw, and the signs, and the wonders, and the mighty hand, and the stretched out arm, whereby the LORD your God brought you out: so shall the LORD your God do unto all the people of whom you are afrai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great temptations which yours eyes saw, and the signs, and the wonders, and the mighty hand, and the stretched out arm, whereby the LORD your God brought you out: so shall the LORD your God do unto all the people of whom you are afrai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great temptations which yours eyes saw, and the signs, and the wonders, and the mighty hand, and the stretched out arm, whereby the LORD your God brought you out: so shall the LORD your God do unto all the people of whom you are afrai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Moreover the LORD your God will send the hornet among them, until they that are left, and hide themselves from you, be destroy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Moreover the LORD your God will send the hornet among them, until they that are left, and hide themselves from you, be destroy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ot be affrighted at them: for the LORD your God is among you, a mighty God and terribl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ot be affrighted at them: for the LORD your God is among you, a mighty God and terrib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when the LORD your God shall deliver them before you; you shall strike them, and utterly destroy them; you shall make no covenant with them, nor show mercy unto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your God will put out those nations before you by little and little: you may not consume them at once, lest the beasts of the field increase upon you.]]></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your God will put out those nations before you by little and little: you may not consume them at once, lest the beasts of the field increase upon you.]]></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the LORD your God shall deliver them unto you, and shall destroy them with a mighty destruction, until they be destroye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the LORD your God shall deliver them unto you, and shall destroy them with a mighty destruction, until they be destroye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deliver their kings into yours hand, and you shall destroy their name from under heaven: there shall no man be able to stand before you, until you have destroyed th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deliver their kings into yours hand, and you shall destroy their name from under heaven: there shall no man be able to stand before you, until you have destroyed the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deliver their kings into yours hand, and you shall destroy their name from under heaven: there shall no man be able to stand before you, until you have destroyed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graven images of their gods shall all of you burn with fire: you shall not desire the silver or gold that is on them, nor take it unto you, lest you be snared therin: for it is an abomination to the LORD your Go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graven images of their gods shall all of you burn with fire: you shall not desire the silver or gold that is on them, nor take it unto you, lest you be snared therin: for it is an abomination to the LORD your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graven images of their gods shall all of you burn with fire: you shall not desire the silver or gold that is on them, nor take it unto you, lest you be snared therin: for it is an abomination to the LORD your G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when the LORD your God shall deliver them before you; you shall strike them, and utterly destroy them; you shall make no covenant with them, nor show mercy unto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ither shall you bring an abomination into yours house, lest you be a cursed thing like it: but you shall utterly detest it, and you shall utterly detest it; for it is a cursed thi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ither shall you bring an abomination into yours house, lest you be a cursed thing like it: but you shall utterly detest it, and you shall utterly detest it; for it is a cursed th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either shall you make marriages with them; your daughter you shall not give unto his son, nor his daughter shall you take unto your s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either shall you make marriages with them; your daughter you shall not give unto his son, nor his daughter shall you take unto your so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y will turn away your son from following me, that they may serve other gods: so will the anger of the LORD be kindled against you, and destroy you suddenl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கர்த்தருடைய கோபம் உங்கள்மேல் மூண்டு, உங்களைச் சீக்கிரத்தில் அ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அவர்களுக்குச் செய்யவேண்டியது என்னவென்றால்: அவர்கள் பலிபீடங்களை இடித்து, அவர்கள் சிலை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ர்த்து, அவர்கள் தோப்புகளை வெட்டி, அவர்கள் விக்கிரகங்களை அக்கினியிலே எரித்து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உன் தேவனாகிய கர்த்தருக்குப் பரிசுத்த ஜனம், பூச்சக்கரத்திலுள்ள எல்லா ஜனங்களிலு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னைத் தமக்குச்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கல ஜனங்களிலும் நீங்கள் திரட்சியான ஜனமென்று கர்த்தர் உங்கள்பேரில் அன்புவைத்து உ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ள்ளவில்லை; நீங்கள் சகல ஜனங்களிலும் கொஞ்ச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உங்களில் அன்புகூர்ந்ததினாலும், உங்கள் பிதாக்களுக்கு இட்ட ஆணையைக் கா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னாலும்; கர்த்தர் பலத்த கையினால் உங்களைப் புறப்படப்பண்ணி, அடிமைத்தன வீடாகிய எகிப்தினி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ராஜாவான பார்வோனின் கையினின்றும் உங்களை மீட்டுக்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சுதந்தரிக்கப்போகிற தேசத்தில் உன் தேவனாகிய கர்த்தர் உன்னைப் பிரவேசிக்க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யால் உன் தேவனாகிய கர்த்தரே தேவன் என்றும், தம்மில் அன்புகூர்ந்து, தமது கற்பனை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ள்ளுகிறவர்களுக்கு அவர் ஆயிரம் தலைமுறைமட்டும் உடன்படிக்கையையும் தயவையும் காக்கிற உண்மை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ம்மைப் பகைக்கிறவர்களுக்குப் பிரத்தியட்சமாய்ப் பதிலளித்து அவர்களை அழிப்பார் என்றும், தம்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கிறவனுக்கு அவர் தாமதியாமல் பிரத்தியட்சமாய்ப் பதிலளிப்பார் என்றும் நீ அறி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ஆகையால் நீ செய்யும்படி நான் இன்று உனக்குக் கட்டளையிடுகிற கற்பனைகளையும் கட்டளை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ங்களையும் கைக்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ந்த நியாயங்களை நீங்கள் கேட்டு, கைக்கொண்டு, அவைகளின்படி செய்வீர்களானால், அப்பொழுது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 பிதாக்களுக்கு ஆணையிட்டுக்கொடுத்த உடன்படிக்கையையும் கிருபையையும் உனக்காகக் 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மேல் அன்பு வைத்து, உன்னை ஆசீர்வதித்து, உனக்குக் கொடுப்பேன் என்று உன் பிதாக்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ப்பார்க்கிலும் ஜனம் பெருத்த ஜாதிகளாகிய ஏத்தியர், கிர்காசியர், எமோரியர், கானானியர் பெரி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 கொடுத்த தேசத்தில் உன்னைப் பெருகப்பண்ணி, உன் கர்ப்பக்கனியையும், உன் நிலத்தின் கனி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னியத்தையும், உன் திராட்சரசத்தையும், உன் எண்ணெயையும், உன் மாடுகளின் பலனை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மந்தைகளையும்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கல ஜனங்களைப் பார்க்கிலும் நீ ஆசீர்வதிக்கப்பட்டிருப்பாய்; உங்களுக்குள்ளு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க்குள்ளும் ஆணிலாகிலும் பெண்ணிலாகிலும் மலடிரு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சகல நோய்களையும் உன்னைவிட்டு விலக்குவார்; உனக்குத் தெரிந்திருக்கிற எகிப்தியரின் கொ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கங்களில் ஒன்றும் உன்மேல் வரப்பண்ணாமல், உன்னைப் பகைக்கிற யாவர்மேலும் அவைகளை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தேவனாகிய கர்த்தர் உன்னிடத்தில் ஒப்புக்கொடுக்கும் சகல ஜனங்களையும் நிர்மூலமாக்கக்கடவா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 அவர்களுக்கு இரங்காதிருப்பதாக; அவர்கள் தேவர்களை நீ சேவியாமல் இருப்பாயாக; அது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ணி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வியர், எபூசியர் என்னும் ஏழு பலத்த ஜாதிகளை உனக்கு முன்பாகத் 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ந்த ஜாதிகள் என்னிலும் ஜனம் பெருத்தவைகள், நான் அவர்களைத் துரத்திவிடுவது எப்படி என்று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ல்லிக்கொண்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பார்வோனுக்கும் எகிப்தியர் யாவருக்கும் செ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கண்கள் கண்ட பெரிய சோதனைகளையும், அடையாளங்களையும் அற்புதங்களையும்,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ப் புறப்படப்பண்ணிக் காண்பித்த பலத்த கையையும் ஓங்கிய புயத்தையும் நன்றாய் நினைத்து, அவர்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திரு; நீ பார்த்துப் பயப்படுகிற எல்லா ஜனங்களுக்கும் உன் தேவனாகிய கர்த்தர் அப்படியே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தியாயிருந்து உனக்குத் தப்பி ஒளித்துக்கொள்ளுகிறவர்களும் அழிந்துபோகுமட்டு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வர்களுக்குள்ளே குளவிகளை அனுப்பு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ப் பார்த்துப் பயப்படவேண்டாம்; உங்கள் தேவனாகிய கர்த்தர் உங்களுக்குள்ளே இருக்கிறார்,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லமையும் பயங்கரமுமான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அவர்களை உன்னிடத்தில் ஒப்புக்கொடுக்கும்போது, அவர்களை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ந்த ஜாதிகளை உன் தேவனாகிய கர்த்தர் கொஞ்சம் கொஞ்சமாய் உன்னைவிட்டுத் துரத்திவிடுவார்; நீ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மிக்க நிர்மூலமாக்கவேண்டாம்; நிர்மூலமாக்கினால் காட்டுமிருகங்கள் உன்னிடத்தில் பெருகி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தேவனாகிய கர்த்தர் அவர்களை உன்னிடத்தில் ஒப்புக்கொடுத்து, அவர்கள் அழியுமட்டும் அவர்களை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ங்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டைய ராஜாக்களை உன் கையில் ஒப்புக்கொடுப்பார்; அவர்கள் பேர் வானத்தின்கீழ் இரா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ச் சங்கரிக்கக் கடவாய்; நீ அவர்களைச் சங்கரித்துத் தீருமட்டும் ஒருவரும் உனக்கு எ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தேவர்களின் விக்கிரகங்களை அக்கினியினால் சுட்டெரிக்கக்கடவாய்; நீ அ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க்கொள்ளாதபடிக்கு, அவைகளில் இருக்கிற வெள்ளியையும் பொன்னையும் இச்சியாமலு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ள்ளாமலும் இருப்பாயாக; அவைகள் உன் தேவனாகிய கர்த்தருக்கு அருவருப்பா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ச் சங்காரம் பண்ணக்கடவாய்; அவர்களோடே உடன்படிக்கைபண்ணவும் அவர்களுக்கு இரங்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களைபோல நீ சாபத்துக்குள்ளாகாதபடி அருவருப்பானதை உன்வீட்டிலே கொண்டுபோகாயாக; அதைச் சீ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த்து முற்றிலும் அருவருக்கக் கடவாய், அது சாபத்திற்குள்ளா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டே சம்பந்தம் கலவாயாக; உன் குமாரத்திகளை அவர்கள் குமாரருக்குக் கொடாமலு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க் உன் குமாரருக்கும் கொள்ளா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ன்னைப் பின்பற்றாமல், அந்நிய தேவர்களைச் சேவிக்கும்படி அவர்கள் உன் குமாரரை விலகப்பண்ணு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7]]></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2026-09-16T19:45:35Z</dcterms:created>
  <dcterms:modified xsi:type="dcterms:W3CDTF">2026-09-16T19:45:35Z</dcterms:modified>
  <dc:title>உபாகமம்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