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ஆடுகள் சகல மலைகளிலும் உயரமான சகல மேடுகளிலும் அலைப்புண்டு, பூமியின்மீதெங்கும் என் ஆடுகள் சிதறித்திரிகிறது; விசாரிக்கிறவனுமில்லை, தேடுகிறவனும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ஆடுகள் சகல மலைகளிலும் உயரமான சகல மேடுகளிலும் அலைப்புண்டு, பூமியின்மீதெங்கும் என் ஆடுகள் சிதறித்திரிகிறது; விசாரிக்கிறவனுமில்லை, தேடுகிறவனும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மேய்ப்பரே, கர்த்தருடைய வார்த்தையைக் கேள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ஆண்டவராயிருக்கிற நான் என் ஜீவனைக்கொண்டு சொல்லுகிறேன்; மேய்ப்பன் இல்லாததினால் என் ஆடுகள் சூறையாகி, என் ஆடுகள் காட்டுமிருகங்களுக்கெல்லாம் இரையாய்ப் போயின; என் மேய்ப்பர்கள் என் ஆடுகளை விசாரியாமற்போனார்கள், மேய்ப்பர்கள் மந்தையை மேய்க்காமல் தங்களையே மேய்த்த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ாகிய ஆண்டவராயிருக்கிற நான் என் ஜீவனைக்கொண்டு சொல்லுகிறேன்; மேய்ப்பன் இல்லாததினால் என் ஆடுகள் சூறையாகி, என் ஆடுகள் காட்டுமிருகங்களுக்கெல்லாம் இரையாய்ப் போயின; என் மேய்ப்பர்கள் என் ஆடுகளை விசாரியாமற்போனார்கள், மேய்ப்பர்கள் மந்தையை மேய்க்காமல் தங்களையே மேய்த்த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மேய்ப்பரே, கர்த்தருடைய வார்த்தையைக் கேள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ஆண்டவர் சொல்லுகிறார்; இதோ, நான் மேய்ப்பருக்கு விரோதமாக வந்து, என் ஆடுகளை அவர்கள் கையிலே கேட்டு, மேய்ப்பர் இனித் தங்களையே மேய்க்காதபடி மந்தையை மேய்க்கும் தொழிலைவிட்டு அவர்களை விலக்கி, என் ஆடுகள் அவர்களுக்கு ஆகாரமாயிராதபடி, அவைகளை அவர்கள் வாய்க்குத் தப்பப்பண்ணுவேன் என்று சொல்ல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ஆண்டவர் சொல்லுகிறார்; இதோ, நான் மேய்ப்பருக்கு விரோதமாக வந்து, என் ஆடுகளை அவர்கள் கையிலே கேட்டு, மேய்ப்பர் இனித் தங்களையே மேய்க்காதபடி மந்தையை மேய்க்கும் தொழிலைவிட்டு அவர்களை விலக்கி, என் ஆடுகள் அவர்களுக்கு ஆகாரமாயிராதபடி, அவைகளை அவர்கள் வாய்க்குத் தப்பப்பண்ணுவேன் என்று சொல்ல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ஆண்டவர் சொல்லுகிறார்; இதோ, நான் மேய்ப்பருக்கு விரோதமாக வந்து, என் ஆடுகளை அவர்கள் கையிலே கேட்டு, மேய்ப்பர் இனித் தங்களையே மேய்க்காதபடி மந்தையை மேய்க்கும் தொழிலைவிட்டு அவர்களை விலக்கி, என் ஆடுகள் அவர்களுக்கு ஆகாரமாயிராதபடி, அவைகளை அவர்கள் வாய்க்குத் தப்பப்பண்ணுவேன் என்று சொல்ல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ஆண்டவர் சொல்லுகிறது என்னவென்றால்: இதோ, நான் நானே என் ஆடுகளை விசாரித்து, அவைகளைத் தேடிப்பார்ப்ப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 மேய்ப்பன் சிதறுண்ட தன் ஆடுகளின் நடுவே இருக்கிற நாளில் தன் மந்தையைத் தேடிக்கொண்டிருக்கிறதுபோல, நான் என் ஆடுகளைத் தேடி, மப்பும் மந்தாரமுமான நாளிலே அவைகள் சிதறுண்டுபோன எல்லா இடங்களிலுமிருந்து அவைகளைத் தப்பி வரப்பண்ண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 மேய்ப்பன் சிதறுண்ட தன் ஆடுகளின் நடுவே இருக்கிற நாளில் தன் மந்தையைத் தேடிக்கொண்டிருக்கிறதுபோல, நான் என் ஆடுகளைத் தேடி, மப்பும் மந்தாரமுமான நாளிலே அவைகள் சிதறுண்டுபோன எல்லா இடங்களிலுமிருந்து அவைகளைத் தப்பி வரப்பண்ண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ைகளை ஜனங்களிடத்திலிருந்து புறப்படவும் தேசங்களிலிருந்து சேரவும்பண்ணி, அவைகளுடைய சுயதேசத்திலே அவைகளைக் கொண்டுவந்து, இஸ்ரவேல் மலைகளின்மேலும் ஆறுகள் அண்டையிலும் தேசத்தின் சகல வாசஸ்தலங்களிலும் அவைகளை மேய்ப்ப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ைகளை ஜனங்களிடத்திலிருந்து புறப்படவும் தேசங்களிலிருந்து சேரவும்பண்ணி, அவைகளுடைய சுயதேசத்திலே அவைகளைக் கொண்டுவந்து, இஸ்ரவேல் மலைகளின்மேலும் ஆறுகள் அண்டையிலும் தேசத்தின் சகல வாசஸ்தலங்களிலும் அவைகளை மேய்ப்ப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ைகளை நல்ல மேய்ச்சலிலே மேய்ப்பேன்; இஸ்ரவேலுடைய உயர்ந்த மலைகளில் அவர்களுடைய தொழுவம் இருக்கும்; அங்கே அவைகள் நல்ல தொழுவத்தில் படுத்துக்கொள்ளும்; இஸ்ரவேலின் மலைகளின்மேல் நல்ல மேய்ச்சலை மேய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ைகளை நல்ல மேய்ச்சலிலே மேய்ப்பேன்; இஸ்ரவேலுடைய உயர்ந்த மலைகளில் அவர்களுடைய தொழுவம் இருக்கும்; அங்கே அவைகள் நல்ல தொழுவத்தில் படுத்துக்கொள்ளும்; இஸ்ரவேலின் மலைகளின்மேல் நல்ல மேய்ச்சலை மேய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 ஆடுகளை நான் மேய்த்து அவைகளை நான் மடக்க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காணாமற்போனதைத்தேடி துரத்துண்டதைத் திரும்பக்கொண்டுவந்து, எலும்பு முறிந்ததைக் காயங்கட்டி, நசல்கொண்டதைத் திடப்படுத்துவேன்; நியாயத்துக்குத் தக்கதாய் அவைகளை மேய்த்து, புஷ்டியும் பெலமுமுள்ளவைகளை அழிப்ப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காணாமற்போனதைத்தேடி துரத்துண்டதைத் திரும்பக்கொண்டுவந்து, எலும்பு முறிந்ததைக் காயங்கட்டி, நசல்கொண்டதைத் திடப்படுத்துவேன்; நியாயத்துக்குத் தக்கதாய் அவைகளை மேய்த்து, புஷ்டியும் பெலமுமுள்ளவைகளை அழிப்ப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காணாமற்போனதைத்தேடி துரத்துண்டதைத் திரும்பக்கொண்டுவந்து, எலும்பு முறிந்ததைக் காயங்கட்டி, நசல்கொண்டதைத் திடப்படுத்துவேன்; நியாயத்துக்குத் தக்கதாய் அவைகளை மேய்த்து, புஷ்டியும் பெலமுமுள்ளவைகளை அழிப்ப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இஸ்ரவேலின் மேய்ப்பருக்கு விரோதமாகத் தீர்க்கதரிசனம் உரை; நீ தீர்க்கதரிசனம் உரைத்து அவர்களோடே சொல்லவேண்டியது என்னவென்றால்: கர்த்தராகிய ஆண்டவர் மேய்ப்பருக்குச் சொல்லுகிறார்; தங்களையே மேய்க்கிற இஸ்ரவேலின் மேய்ப்பருக்கு ஐயோ! மேய்ப்பர் அல்லவா மந்தையை மேய்க்க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மந்தையே கர்த்தராகிய ஆண்டவர் சொல்லுகிறது என்னவென்றால்: இதோ, ஆட்டுக்கும் ஆட்டுக்கும், ஆட்டுக்கடாக்களுக்கும், வெள்ளாட்டுக்கடாக்களுக்கும் நான் நியாயந்தீர்ப்ப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மந்தையே கர்த்தராகிய ஆண்டவர் சொல்லுகிறது என்னவென்றால்: இதோ, ஆட்டுக்கும் ஆட்டுக்கும், ஆட்டுக்கடாக்களுக்கும், வெள்ளாட்டுக்கடாக்களுக்கும் நான் நியாயந்தீர்ப்ப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நல்ல மேய்ச்சலை மேய்ந்து, உங்கள் மேய்ச்சல்களில் மீதியானதை உங்கள் கால்களால் மிதிக்கலாமா? தெளிந்த தண்ணீரைக் குடித்து மீதியாயிருக்கிறதை உங்கள் கால்களால் குழப்பிப்போடலாமா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ஆடுகள் உங்கள் கால்களால் மிதிக்கப்பட்டதை மேயவும், உங்கள் கால்களால் குழப்பப்பட்டதைக் குடிக்கவும் வேண்டுமோ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ஆடுகள் உங்கள் கால்களால் மிதிக்கப்பட்டதை மேயவும், உங்கள் கால்களால் குழப்பப்பட்டதைக் குடிக்கவும் வேண்டுமோ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, கர்த்தராகிய ஆண்டவர் அவைகளை நோக்கி: இதோ, நான், நானே கொழுத்த ஆடுகளுக்கும் இளைத்த ஆடுகளுக்கும் நியாயந்தீர்ப்ப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, கர்த்தராகிய ஆண்டவர் அவைகளை நோக்கி: இதோ, நான், நானே கொழுத்த ஆடுகளுக்கும் இளைத்த ஆடுகளுக்கும் நியாயந்தீர்ப்ப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பலவீனமாயிருக்கிறவைகளையெல்லாம் புறம்பாக்கிச் சிதறப்பண்ணும்படி, அவைகளைப் பக்கத்திலும் முன்னந்தொடையினாலும் தள்ளி உங்கள் கொம்புகளைக்கொண்டு முட்டுகிறபடியிலே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என் ஆடுகளை இனிச் சூறையாகாதபடிக்கு இரட்சித்து, ஆடுகளுக்கும் ஆடுகளுக்கும் நியாயந்தீர்ப்ப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மேய்க்கும்படி என் தாசனாகிய தாவீது என்னும் ஒரே மேய்ப்பவனை நான் அவர்கள்மேல் விசாரிப்பாயிருக்க ஏற்படுத்துவேன்; இவர் அவர்களை மேய்த்து, இவரோ அவர்களுக்கு மேய்ப்பனாயிருப்ப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இஸ்ரவேலின் மேய்ப்பருக்கு விரோதமாகத் தீர்க்கதரிசனம் உரை; நீ தீர்க்கதரிசனம் உரைத்து அவர்களோடே சொல்லவேண்டியது என்னவென்றால்: கர்த்தராகிய ஆண்டவர் மேய்ப்பருக்குச் சொல்லுகிறார்; தங்களையே மேய்க்கிற இஸ்ரவேலின் மேய்ப்பருக்கு ஐயோ! மேய்ப்பர் அல்லவா மந்தையை மேய்க்கவேண்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மேய்க்கும்படி என் தாசனாகிய தாவீது என்னும் ஒரே மேய்ப்பவனை நான் அவர்கள்மேல் விசாரிப்பாயிருக்க ஏற்படுத்துவேன்; இவர் அவர்களை மேய்த்து, இவரோ அவர்களுக்கு மேய்ப்பனாயிருப்ப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ாகிய நான் அவர்களுக்குத் தேவனாக இருப்பேன், என் தாசனாகிய தாவீது அவர்கள் நடுவில் அதிபதியாயிருப்பார்; கர்த்தராகிய நான் இதைச் சொன்ன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ாகிய நான் அவர்களுக்குத் தேவனாக இருப்பேன், என் தாசனாகிய தாவீது அவர்கள் நடுவில் அதிபதியாயிருப்பார்; கர்த்தராகிய நான் இதைச் சொன்ன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அவர்களோடு சமாதான உடன்படிக்கைசெய்து, துஷ்ட மிருகங்களை தேசத்தில் இராதபடிக்கு ஒழியப்பண்ணுவேன்; அவர்கள் சுகமாய் வனாந்தரத்தில் தாபரித்து, காடுகளில் நித்திரைபண்ண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அவர்களோடு சமாதான உடன்படிக்கைசெய்து, துஷ்ட மிருகங்களை தேசத்தில் இராதபடிக்கு ஒழியப்பண்ணுவேன்; அவர்கள் சுகமாய் வனாந்தரத்தில் தாபரித்து, காடுகளில் நித்திரைபண்ண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அவர்களையும் என் மேட்டின் சுற்றுப்புறங்களையும் ஆசீர்வாதமாக்கி, ஏற்றகாலத்திலே மழையைப்பெய்யப்பண்ணுவேன்; ஆசீர்வாதமான மழை பெய்ய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அவர்களையும் என் மேட்டின் சுற்றுப்புறங்களையும் ஆசீர்வாதமாக்கி, ஏற்றகாலத்திலே மழையைப்பெய்யப்பண்ணுவேன்; ஆசீர்வாதமான மழை பெய்ய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ின் விருட்சங்கள் தங்கள் கனியைத்தரும்; பூமி தன் பலனைக்கொடுக்கும்; அவர்கள் தங்கள் தேசத்தில் சுகமாயிருப்பார்கள்; நான் அவர்கள் நுகத்தின் கயிறுகளை அறுத்து, அவர்களை அடிமைகொண்டவர்களிள் கைக்கு அவர்களை நீங்கலாக்கி விடுவிக்கும்போது, நான் கர்த்தர் என்று அறிந்துகொள்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ின் விருட்சங்கள் தங்கள் கனியைத்தரும்; பூமி தன் பலனைக்கொடுக்கும்; அவர்கள் தங்கள் தேசத்தில் சுகமாயிருப்பார்கள்; நான் அவர்கள் நுகத்தின் கயிறுகளை அறுத்து, அவர்களை அடிமைகொண்டவர்களிள் கைக்கு அவர்களை நீங்கலாக்கி விடுவிக்கும்போது, நான் கர்த்தர் என்று அறிந்துகொள்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ளியின் விருட்சங்கள் தங்கள் கனியைத்தரும்; பூமி தன் பலனைக்கொடுக்கும்; அவர்கள் தங்கள் தேசத்தில் சுகமாயிருப்பார்கள்; நான் அவர்கள் நுகத்தின் கயிறுகளை அறுத்து, அவர்களை அடிமைகொண்டவர்களிள் கைக்கு அவர்களை நீங்கலாக்கி விடுவிக்கும்போது, நான் கர்த்தர் என்று அறிந்துகொள்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நெய்யைச் சாப்பிட்டு, ஆட்டுமயிரை உடுப்பாக்கிக்கொள்கிறீர்கள்; கொழுத்ததை அடிக்கிறீர்கள்; மந்தையையோ மேய்க்காமற்போகிறீ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னி அவர்கள் புறஜாதிகளுக்கு கொள்ளையாவதில்லை, பூமியின் மிருகங்கள் அவர்களைப் பட்சிப்பதுமில்லை; தத்தளிக்கப்பண்ணுவார் இல்லாமல் சுகமாய்த் தங்குவ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னி அவர்கள் புறஜாதிகளுக்கு கொள்ளையாவதில்லை, பூமியின் மிருகங்கள் அவர்களைப் பட்சிப்பதுமில்லை; தத்தளிக்கப்பண்ணுவார் இல்லாமல் சுகமாய்த் தங்குவ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அவர்களுக்குக் கீர்த்திபொருந்திய ஒரு நாற்றை எழும்பப்பண்ணுவேன்; அவர்கள் இனி தேசத்திலே பஞ்சத்தால் வாரிக்கொள்ளப்படுவதுமில்லை, இனிப் புறஜாதிகள் செய்யும் அவமானத்தைச் சுமப்பதுமி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அவர்களுக்குக் கீர்த்திபொருந்திய ஒரு நாற்றை எழும்பப்பண்ணுவேன்; அவர்கள் இனி தேசத்திலே பஞ்சத்தால் வாரிக்கொள்ளப்படுவதுமில்லை, இனிப் புறஜாதிகள் செய்யும் அவமானத்தைச் சுமப்பதுமி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ங்கள் தேவனாகிய கர்த்தராயிருக்கிற நான் தங்களோடே இருக்கிறதையும், இஸ்ரவேல் வம்சத்தாராகிய தாங்கள் என் ஜனமாயிருக்கிறதையும், அவர்கள் அறிந்துகொள்வார்களென்று கர்த்தராகிய ஆண்டவர் சொல்லுகி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ங்கள் தேவனாகிய கர்த்தராயிருக்கிற நான் தங்களோடே இருக்கிறதையும், இஸ்ரவேல் வம்சத்தாராகிய தாங்கள் என் ஜனமாயிருக்கிறதையும், அவர்கள் அறிந்துகொள்வார்களென்று கர்த்தராகிய ஆண்டவர் சொல்லுகி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ன் மந்தையும் என் மேய்ச்சலின் ஆடுகளுமாகிய நீங்கள் மனுஷர்; நான் உங்கள் தேவன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ன் மந்தையும் என் மேய்ச்சலின் ஆடுகளுமாகிய நீங்கள் மனுஷர்; நான் உங்கள் தேவன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பலவீனமானவைகளைப் பலப்படுத்தாமலும், நசல்கொண்டவைகளைக் குணமாக்காமலும், எலும்பு முறிந்தவைகளைக் காயங்கட்டாமலும், துரத்துண்டவைகளைத் திருப்பிக்கொண்டு வராமலும், காணாமற்போனவைகளைத் தேடாமலும் போய், பலாத்காரமும் கடூரமுமாய் அவைகளை ஆண்ட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பலவீனமானவைகளைப் பலப்படுத்தாமலும், நசல்கொண்டவைகளைக் குணமாக்காமலும், எலும்பு முறிந்தவைகளைக் காயங்கட்டாமலும், துரத்துண்டவைகளைத் திருப்பிக்கொண்டு வராமலும், காணாமற்போனவைகளைத் தேடாமலும் போய், பலாத்காரமும் கடூரமுமாய் அவைகளை ஆண்ட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பலவீனமானவைகளைப் பலப்படுத்தாமலும், நசல்கொண்டவைகளைக் குணமாக்காமலும், எலும்பு முறிந்தவைகளைக் காயங்கட்டாமலும், துரத்துண்டவைகளைத் திருப்பிக்கொண்டு வராமலும், காணாமற்போனவைகளைத் தேடாமலும் போய், பலாத்காரமும் கடூரமுமாய் அவைகளை ஆண்ட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ய்ப்பன் இல்லாததினால் அவைகள் சிதறுண்டுபோயின; சிதறுண்டுபோனவைகள் காட்டு மிருகங்களுக்கெல்லாம் இரையாயின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ా గొఱ్ఱలు పర్వతము లన్నిటిమీదను ఎత్తయిన ప్రతి కొండమీదను తిరుగులాడు చున్నవి, నా గొఱ్ఱలు భూమియందంత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దరిపోయినను వాటినిగూర్చి విచారించువాడొకడును లేడు, వెదకువా డొకడును లే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కాబట్టి కాపరులారా, యెహోవా మాట ఆలకించు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కాపరులు లేకుండ నా గొఱ్ఱలు దోపుడుసొమ్మయి సకలమైన అడవిమృగములకు ఆహార మాయెను; కాపరులు నా గొఱ్ఱ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చారింపరు, తమ కడుపు మాత్రమే నింపుకొందురు గాని గొఱ్ఱలను మేపరు; ఇదే ప్రభువైన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కాబట్టి కాపరులారా యెహోవా మాట ఆలకించ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ప్రభు వైన యెహోవా సెలవిచ్చునదేమనగానా జీవముతోడు నేను ఆ కాపరులకు విరోధినైతిని, నా గొఱ్ఱలనుగూర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యొద్ద విచారించెదను, వారు గొఱ్ఱలు మేపుట మాన్పించెదను, ఇకను కాపరులు తమ కడుపు నింపుకొన జాల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ందురు; నా గొఱ్ఱలు వారికి తిండికాకుండ వారి నోటనుండి వాటిని తప్పించెదను, ఇదే ప్రభువైన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ప్రభువైన యెహోవా సెల విచ్చునదేమనగాఇదిగో నేను నేనే నా గొఱ్ఱలను వెదకి వాటిని కనుగ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వాక్కు నాకు ప్రత్యక్షమై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తమ గొఱ్ఱలు చెదరిపోయి నప్పుడు కాపరులు వాటిని వెదకునట్లు నేను నా గొఱ్ఱ లను వెదకి, చీకటి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బ్బుదినమందు ఎక్కడెక్కడికి అవి చెదరిపోయెనో అక్కడనుండి నేను వాటిని తప్ప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ఆ యా జనులలోనుండి వాటిని తోడుకొని వచ్చి, ఆ యా దేశములలోనుండి వాటిని సమకూర్చి వాటి స్వదేశము లో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ని తెచ్చి పర్వతములమీదను వాగులయొద్దను దేశమందున్న సకలమైన కాపురపు స్థలములందును వాటిని మేప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ేను మంచి మేతగలచోట వాటిని మేపె దను, ఇశ్రాయేలుయొక్క ఉన్నతస్థలములమీద వాటికి దొడ్డి యేర్పడ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క్కడ అవి మంచి దొడ్డిలో పండు కొనును, ఇశ్రాయేలు పర్వతములమీద బలమైన మేతగల స్థలమందు అవి మేయ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ేనే నా గొఱ్ఱలను మేపి పరుండబెట్టుదును; ఇదే 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తప్పిపోయిన దానిని నేను వెదకుదును, తోలివేసిన దానిని మరల తోలుకొని వచ్చెదను, గాయపడినదానికి కట్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ట్టు దును, దుర్బలముగా ఉన్నదానిని బలపరచుదును; అయితే క్రొవ్వినవాటికిని బలముగలవాటికిని శిక్షయ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తపెట్టి లయపర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రపుత్రుడా, ఇశ్రాయేలీయుల కాపరులనుగూర్చి ఈ మాట ప్రవచింపుము, ఆ కాపరు లతో ఇట్లనుముప్రభువగు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​నా మందా, మీ విషయమై దేవుడనైన యెహోవానగు నేను సెలవిచ్చునదేమనగా గొఱ్ఱకును గొఱ్ఱకును మధ్య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ఱ్ఱలకును పొట్టేళ్ల కును మధ్యను, గొఱ్ఱలకును మేకపోతులకును మధ్యను భేదము కనుగొని నేను తీర్పుతీర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విశేషముగా మేతమేసి మిగిలిన దానిని కాళ్లతో త్రొక్కుట మీకు చాల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ీరు స్వచ్ఛమైన నీరుత్రాగి మిగిలినదానిని కాళ్ళతో కలకలు చేయుట మీకుచాలదా? మీరు కాళ్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ొక్కినదానిని నా గొఱ్ఱలు మేయవలెనా? కాళ్లతో మీరు బురదగా కలిపినదానిని అవి త్రాగవలెన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కాబట్టి ప్రభువైన యెహోవా ఈ మాట సెలవిచ్చు చున్నాడుఇదిగో నేను నేనే క్రొవ్విన గొఱ్ఱలకును చిక్కిపోయ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ొఱ్ఱలకును మధ్య భేదము కనుగొని తీర్పు తీర్చ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ీరు భుజముతోను ప్రక్కతోను త్రోసి, కొమ్ములతో రోగముగల వాటినన్నిటిని పొడిచి చెదర గొట్ట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నా గొఱ్ఱలు ఇక దోపుడు కాకుండ గొఱ్ఱ కును గొఱ్ఱకును మధ్య తీర్పుతీర్చి నేను వాటిని రక్షించె 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వాటిని మేపుటకై నేను నా సేవకుడైన దావీదును వాటిమీద కాపరినిగా నియమించెదను, అతడు వాటికి కాపరిగా ఉ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ెలవిచ్చున దేమనగాతమ కడుపు నింపుకొను ఇశ్రాయేలీయుల కాపరులకు శ్రమ; కాపరులు గొఱ్ఱలను మేపవలెను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ని మేప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యెహోవానైన నేను వారికి దేవుడనై యుందును, నా సేవకుడైన దావీదు వారిమధ్య అధిపతిగా ఉండును, యెహోవాన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ు మాటయిచ్చి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మరియు అవి అరణ్యములో నిర్భయముగా నివసించునట్లును, అడవిలో నిర్భయముగా పండుకొనునట్లును నేను వారి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ాధానార్థ నిబంధన చేయుదును, దుష్టమృగములు దేశములో లేకుండ చేయు 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వారిని నా పర్వతము చుట్టుపట్ల స్థలములను దీవెనకరముగా చేయుదును. ఋతువుల ప్రకారము వర్ష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రిపించెదను,దీవెనకరమగు వర్షములు కురియ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ఫలవృక్ష ములు ఫలములిచ్చును, భూమి పంట పండును, వారు దేశములో నిర్భయముగా నివసింతురు, నేను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డికట్లను తెంపి వారిని దాసులుగా చేసినవారి చేతిలో నుండి వారిని విడిపింపగా నేను యెహోవానైయున్నా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ీరు క్రొవ్విన గొఱ్ఱలను వధించి క్రొవ్వును తిని బొచ్చును కప్పుకొందురు గాని గొఱ్ఱ లను మేప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ఇక వారు అన్యజనులకు దోపుడు సొమ్ముగా ఉండరు, దుష్టమృగములు వారినిక భక్షింపవు, ఎవరివలనను భయము లే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 సురక్షిత ముగా నివసిం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మరియు వారు ఇక దేశములో కరవు కలిగి నశించిపోకుండను అన్యజనులవలన వారి కవ మానము ప్రాప్తించకుండను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ఖ్యాతికొరకై తోట యొకటి నే నేర్పర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అప్పుడు తమ దేవుడైన యెహోవానగు నేను తమకు తోడుగా ఉన్నాననియు, ఇశ్రాయేలీయులైన తాము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ులైయున్నారనియు వారు తెలిసికొందురు; ఇదే 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నా గొఱ్ఱలును నేను మేపుచున్న గొఱ్ఱలు నగు మీరు మనుష్యులు, నేను మీ దేవుడను; ఇదే ప్రభు వైన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బలహీనమైనవాటిని మీరు బలపరచరు, రోగముగలవాటిని స్వస్థపరచరు, గాయపడిన వాటికి కట్టుకట్టరు, తోలివేస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ని మరల తోలుకొనిరారు, తప్పిపోయినవాటిని వెదకరు, అది మాత్రమేగాక మీరు కఠినమనస్కులై బలాత్కారము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ని ఏల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కాబట్టి కాపరులు లేకయే అవి చెదరిపోయెను, చెదరి పోయి సకల అడవి మృగములకు ఆహార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2026-08-04T01:06:44Z</dcterms:created>
  <dcterms:modified xsi:type="dcterms:W3CDTF">2026-08-04T01:06:44Z</dcterms:modified>
  <dc:title>యెహెజ్కేలు : 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