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, for the night is coming, 
Work through the morning hours ; 
Work while the dew is sparkling, 
Work 'mid springing flowers ; 
Work when the day grows brighter, 
Work in the glowing sun ; 
Work, for the night is coming, 
When man's work is don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ork, for the night is coming, 
Work through the sunny noon ; 
Fill brightest hours with labour, 
Rest comes sure and soon. 
Give very flying minute 
Something to keep in store ; 
Work, for the night is coming, 
When man works no mor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ork, for the night is coming, 
Under the sunset skies ; 
While their bright tints are glowing, 
Work, for daylight flies. 
Work till the last beam fadeth, 
Fadeth to shine no more ; 
Work while the night is darkening, 
When man's work is o'er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2026-07-09T08:57:34Z</dcterms:created>
  <dcterms:modified xsi:type="dcterms:W3CDTF">2026-07-09T08:57:34Z</dcterms:modified>
  <dc:title>Hymn : 778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