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ன் இப்படி தேவதூஷணம் சொல்லுகிறதென்ன? தேவன் ஒருவரேயன்றிப் பாவங்களை மன்னிக்கத்தக்கவர் யார் என்று தங்கள் இருதயங்களில் சிந்தித்துக்கொண்ட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ங்களுக்குள்ளே இப்படிச் சிந்திக்கிறார்களென்று இயேசு உடனே தம்முடைய ஆவியில் அறிந்து, அவர்களை நோக்கி: நீங்கள் உங்கள் இருதயங்களில் இப்படி சிந்திக்கிறதென்ன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ங்களுக்குள்ளே இப்படிச் சிந்திக்கிறார்களென்று இயேசு உடனே தம்முடைய ஆவியில் அறிந்து, அவர்களை நோக்கி: நீங்கள் உங்கள் இருதயங்களில் இப்படி சிந்திக்கிறதென்ன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பாவங்கள் உனக்கு மன்னிக்கப்பட்டதென்று சொல்வதோ, எழுந்து உன் படுக்கையை எடுத்துக்கொண்டு நடவென்று சொல்வதோ, எது எளிது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பாவங்கள் உனக்கு மன்னிக்கப்பட்டதென்று சொல்வதோ, எழுந்து உன் படுக்கையை எடுத்துக்கொண்டு நடவென்று சொல்வதோ, எது எளிது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ூமியிலே பாவங்களை மன்னிக்க மனுஷகுமாரனுக்கு அதிகாரம் உண்டென்பதை நீங்கள் அறியவேண்டும் என்று சொல்லி திமிர்வாதக்காரனை நோக்கி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ூமியிலே பாவங்களை மன்னிக்க மனுஷகுமாரனுக்கு அதிகாரம் உண்டென்பதை நீங்கள் அறியவேண்டும் என்று சொல்லி திமிர்வாதக்காரனை நோக்கி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எழுந்து, உன் படுக்கையை எடுத்துக்கொண்டு, உன் வீட்டுக்குப் போ என்று உனக்குச் சொல்லுகிறே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டனே, அவன் எழுந்து, தன் படுக்கையை எடுத்துக்கொண்டு எல்லாருக்குமுன்பாகப் போனான். அப்பொழுது எல்லாரும் ஆச்சரியப்பட்டு: நாம் ஒருக்காலும் இப்படிக் கண்டதில்லையென்று சொல்லி, தேவனை மகிமைப்படுத்த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டனே, அவன் எழுந்து, தன் படுக்கையை எடுத்துக்கொண்டு எல்லாருக்குமுன்பாகப் போனான். அப்பொழுது எல்லாரும் ஆச்சரியப்பட்டு: நாம் ஒருக்காலும் இப்படிக் கண்டதில்லையென்று சொல்லி, தேவனை மகிமைப்படுத்த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லநாட்களுக்குப்பின்பு அவர் மறுபடியும் கப்பர்நகூமுக்குப் போனார்; அவர் வீட்டிலிருக்கிறார் என்று ஜனங்கள் கேள்விப்பட்டு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மறுபடியும் புறப்பட்டுக் கடலருகே போனார்; அப்பொழுது ஜனங்களெல்லாரும் அவரிடத்தில் வந்தார்கள்; அவர்களுக்குப் போதகம்பண்ணி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மறுபடியும் புறப்பட்டுக் கடலருகே போனார்; அப்பொழுது ஜனங்களெல்லாரும் அவரிடத்தில் வந்தார்கள்; அவர்களுக்குப் போதகம்பண்ண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நடந்துபோகையில், அல்பேயுவின் குமாரனாகிய லேவி ஆயத்துறையில் உட்கார்ந்திருக்கிறதைக் கண்டு; எனக்குப் பின்சென்றுவா என்றார்; அவன் எழுந்து அவருக்குப் பின்செ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நடந்துபோகையில், அல்பேயுவின் குமாரனாகிய லேவி ஆயத்துறையில் உட்கார்ந்திருக்கிறதைக் கண்டு; எனக்குப் பின்சென்றுவா என்றார்; அவன் எழுந்து அவருக்குப் பின்செ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, அவனுடைய வீட்டிலே அவர் போஜனபந்தியிருக்கையில், அநேக ஆயக்காரரும் பாவிகளும் அவரோடுகூட வந்திருந்தபடியால், அவர்களும் இயேசுவோடும் அவர் சீஷரோடுங்கூடப் பந்தியிரு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, அவனுடைய வீட்டிலே அவர் போஜனபந்தியிருக்கையில், அநேக ஆயக்காரரும் பாவிகளும் அவரோடுகூட வந்திருந்தபடியால், அவர்களும் இயேசுவோடும் அவர் சீஷரோடுங்கூடப் பந்தியி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ஆயக்காரோடும் பாவிகளோடும் போஜனம்பண்ணுகிறதை வேதபாரகரும் பரிசேயரும் கண்டு, அவருடைய சீஷரை நோக்கி: அவர் ஆயக்காரரோடும் பாவிகளோடும் போஜனபானம் பண்ணுகிறதென்னவென்று கே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ஆயக்காரோடும் பாவிகளோடும் போஜனம்பண்ணுகிறதை வேதபாரகரும் பரிசேயரும் கண்டு, அவருடைய சீஷரை நோக்கி: அவர் ஆயக்காரரோடும் பாவிகளோடும் போஜனபானம் பண்ணுகிறதென்னவென்று கே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தை கேட்டு: பிணியாளிகளுக்கு வைத்தியன் வேண்டியதேயல்லாமல் சுகமுள்ளவர்களுக்கு வேண்டியதில்லை; நீதிமான்களையல்ல, பாவிகளையே மனந்திரும்புகிறதற்கு அழைக்கவந்த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தை கேட்டு: பிணியாளிகளுக்கு வைத்தியன் வேண்டியதேயல்லாமல் சுகமுள்ளவர்களுக்கு வேண்டியதில்லை; நீதிமான்களையல்ல, பாவிகளையே மனந்திரும்புகிறதற்கு அழைக்கவந்தே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டனே வாசலுக்கு முன்னும் நிற்க இடம்போதாதபடிக்கு அநேகர் கூடிவந்தார்கள்; அவர்களுக்கு வசனத்தைப் போதித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வானுடைய சீஷரும் பரிசேயருடைய சீஷரும் உபவாசம் பண்ணிவந்தார்கள். அவர்கள் அவரிடத்தில் வந்து: யோவானுடைய சீஷரும் பரிசேயருடைய சீஷரும் உபவாசிக்கிறார்களே, உம்முடைய சீஷர் உபவாசியாமலிருப்பதென்னவென்று கே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ோவானுடைய சீஷரும் பரிசேயருடைய சீஷரும் உபவாசம் பண்ணிவந்தார்கள். அவர்கள் அவரிடத்தில் வந்து: யோவானுடைய சீஷரும் பரிசேயருடைய சீஷரும் உபவாசிக்கிறார்களே, உம்முடைய சீஷர் உபவாசியாமலிருப்பதென்னவென்று கே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இயேசு: மணவாளன் தங்களோடிருக்கையில் மணவாளனுடைய தோழர் உபவாசிப்பார்களா? மணவாளன் தங்களுடனே இருக்கும்வரைக்கும் உபவாசிக்கமாட்டார்கள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இயேசு: மணவாளன் தங்களோடிருக்கையில் மணவாளனுடைய தோழர் உபவாசிப்பார்களா? மணவாளன் தங்களுடனே இருக்கும்வரைக்கும் உபவாசிக்கமாட்டார்கள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ணவாளன் அவர்களை விட்டு எடுபடும் நாட்கள் வரும், அந்த நாட்களிலே உபவாசிப்ப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ணவாளன் அவர்களை விட்டு எடுபடும் நாட்கள் வரும், அந்த நாட்களிலே உபவாசிப்ப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ும் கோடித்துண்டைப் பழைய வஸ்திரத்தோடு இணைக்கமாட்டான், இணைத்தால், அதினோடே இணைத்த புதியதுண்டு பழையதை அதிகமாய்க் கிழிக்கும், பீறலும் அதிகமா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ும் கோடித்துண்டைப் பழைய வஸ்திரத்தோடு இணைக்கமாட்டான், இணைத்தால், அதினோடே இணைத்த புதியதுண்டு பழையதை அதிகமாய்க் கிழிக்கும், பீறலும் அதிகமா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ும் புது திராட்சரசத்தைப் பழந்துருத்திகளில் வார்த்துவைக்கமாட்டான்; வார்த்துவைத்தால், புதுரசம் துருத்திகளைக் கிழித்துப்போடும், இரசமும் சிந்திப்போம்; துருத்திகளும் கெட்டுப்போம்; புதுரசத்தைப் புது துருத்திகளில் வார்த்துவைக்கவேண்டும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ும் புது திராட்சரசத்தைப் பழந்துருத்திகளில் வார்த்துவைக்கமாட்டான்; வார்த்துவைத்தால், புதுரசம் துருத்திகளைக் கிழித்துப்போடும், இரசமும் சிந்திப்போம்; துருத்திகளும் கெட்டுப்போம்; புதுரசத்தைப் புது துருத்திகளில் வார்த்துவைக்கவேண்டும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டனே வாசலுக்கு முன்னும் நிற்க இடம்போதாதபடிக்கு அநேகர் கூடிவந்தார்கள்; அவர்களுக்கு வசனத்தைப் போதித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அவர் ஓய்வுநாளில் பயிர் வழியே போனார்; அவருடைய சீஷர்கள் கூட நடந்துபோகையில், கதிர்களைக் கொய்யத் தொடங்கி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அவர் ஓய்வுநாளில் பயிர் வழியே போனார்; அவருடைய சீஷர்கள் கூட நடந்துபோகையில், கதிர்களைக் கொய்யத் தொடங்க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ேயர் அவரை நோக்கி: இதோ, ஓய்வுநாளில் செய்யத்தகாததை இவர்கள் ஏன் செய்கிறார்கள் என்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ேயர் அவரை நோக்கி: இதோ, ஓய்வுநாளில் செய்யத்தகாததை இவர்கள் ஏன் செய்கிறார்கள்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: தாவீதுக்கு உண்டான ஆபத்தில், தானும் தன்னோடிருந்தவர்களும் பசியாயிருந்தபோ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அவர்: தாவீதுக்கு உண்டான ஆபத்தில், தானும் தன்னோடிருந்தவர்களும் பசியாயிருந்தபோ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அபியத்தார் என்னும் பிரதான ஆசாரியன் காலத்தில் செய்ததை நீங்கள் ஒருக்காலும் வாசிக்கவில்லையா? அவன் தேவனுடைய வீட்டில் பிரவேசித்து, ஆசாரியர்தவிர வேறொருவரும் புசிக்கத்தகாத தெய்வசமுகத்து அப்பங்களைத் தானும் புசித்துத் தன்னோடிருந்தவர்களுக்கும் கொடுத்தானே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அபியத்தார் என்னும் பிரதான ஆசாரியன் காலத்தில் செய்ததை நீங்கள் ஒருக்காலும் வாசிக்கவில்லையா? அவன் தேவனுடைய வீட்டில் பிரவேசித்து, ஆசாரியர்தவிர வேறொருவரும் புசிக்கத்தகாத தெய்வசமுகத்து அப்பங்களைத் தானும் புசித்துத் தன்னோடிருந்தவர்களுக்கும் கொடுத்தானே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அபியத்தார் என்னும் பிரதான ஆசாரியன் காலத்தில் செய்ததை நீங்கள் ஒருக்காலும் வாசிக்கவில்லையா? அவன் தேவனுடைய வீட்டில் பிரவேசித்து, ஆசாரியர்தவிர வேறொருவரும் புசிக்கத்தகாத தெய்வசமுகத்து அப்பங்களைத் தானும் புசித்துத் தன்னோடிருந்தவர்களுக்கும் கொடுத்தானே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ர்களை நோக்கி: மனுஷன் ஓய்வுநாளுக்காக உண்டாக்கப்படவில்லை, ஓய்வுநாள் மனுஷனுக்காக உண்டாக்கப்பட்டது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லுபேர் ஒரு திமிர்வாதக்காரனைச் சுமந்துகொண்டு அவரிடத்தில் வந்தார்கள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 மனுஷகுமாரன் ஓய்வு நாளுக்கும் ஆண்டவராய் இருக்கிறார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ஜனக்கூட்டத்தினிமித்தம் அவருக்குச் சமீபமாய்ச் சேரக்கூடாமல், அவர் இருந்த வீட்டின் மேற்கூரையைப் பிரித்துத் திறப்பாக்கி, திமிர்வாதக்காரன் கிடக்கிற படுக்கையை இறக்க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ஜனக்கூட்டத்தினிமித்தம் அவருக்குச் சமீபமாய்ச் சேரக்கூடாமல், அவர் இருந்த வீட்டின் மேற்கூரையைப் பிரித்துத் திறப்பாக்கி, திமிர்வாதக்காரன் கிடக்கிற படுக்கையை இறக்க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வர்கள் விசுவாசத்தைக் கண்டு, திமிர்வாதக்காரனை நோக்கி: மகனே, உன் பாவங்கள் உனக்கு மன்னிக்கப்பட்டது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உட்கார்ந்திருந்த வேதபாரகரில் சிலர்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hy does this man thus speak blasphemies? who can forgive sins but God onl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mmediately when Jesus perceived in his spirit that they so reasoned within themselves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unto them, Why reason all of you these things in your hear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hether is it easier to say to the sick of the palsy, Your sins be forgiven you; or to sa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ise, and take up your bed, and walk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that all of you may know that the Son of man has power on earth to forgive sins, (he says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ick of the palsy,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 say unto you, Arise, and take up your bed, and go your way into yours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mmediately he arose, took up the bed, and went forth before them all; insomuch that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re all amazed, and glorified God, saying, We never saw it on this fash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again he entered into Capernaum after some days; and it was noised that he was in the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went forth again by the sea side; and all the multitude resorted unto him, and he tau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as he passed by, he saw Levi the son of Alphaeus sitting at the receipt of custom, and sa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him, Follow me. And he arose and follow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it came to pass, that, as Jesus sat at food in his house, many publicans and sinners s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so together with Jesus and his disciples: for there were many, and they follow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when the scribes and Pharisees saw him eat with publicans and sinners, they said unto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ciples, How is it that he eats and drinks with publicans and sinner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When Jesus heard it, he says unto them, They that are whole have no need of the physician,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that are sick: I came not to call the righteous, but sinners to repenta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immediately many were gathered together, insomuch that there was no room to receive them, no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disciples of John and of the Pharisees used to fast: and they come and say unto him, Wh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 the disciples of John and of the Pharisees fast, but your disciples fast no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Jesus said unto them, Can the children of the bride-chamber fast, while the bridegroom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them? as long as they have the bridegroom with them, they cannot fa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the days will come, when the bridegroom shall be taken away from them, and then shall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st in those d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No man also sews a piece of new cloth on an old garment: else the new piece that filled it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s away from the old, and the rent is made wor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no man puts new wine into old bottles: else the new wine does burst the bottles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ne is spilled, and the bottles will be ruined: but new wine must be put into new bott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so much as about the door: and he preached the word 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it came to pass, that he went through the corn fields on the sabbath day; and his dis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gan, as they went, to pluck the ears of cor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Pharisees said unto him, Behold, why do they on the sabbath day that which is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wfu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he said unto them, Have all of you never read what David did, when he had need, and was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gered, he, and they that were with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How he went into the house of God in the days of Abiathar the high priest, and did ea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wbread, which is not lawful to eat but for the priests, and gave also to them which were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he said unto them, The sabbath was made for man, and not man for the sabba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y come unto him, bringing one sick of the palsy, which was borne of f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refore the Son of man is Lord also of the sabb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they could not come nigh unto him for the press, they uncovered the roof where he wa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hen they had broken it up, they let down the bed wherein the sick of the palsy l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en Jesus saw their faith, he said unto the sick of the palsy, Son, your sins be forgive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there was certain of the scribes sitting there, and reasoning in their heart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2026-09-04T19:52:30Z</dcterms:created>
  <dcterms:modified xsi:type="dcterms:W3CDTF">2026-09-04T19:52:30Z</dcterms:modified>
  <dc:title>Mark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