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urn thee, O lost one, careworn and weary, 
Lo ! the Good Shepherd is pleading to-day ;
Seeking to save thee, waiting to cleanse thee:
Haste to receive Him----no longer dela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derly calling, patiently pleading, 
Hear the Good Shepherd calling to thee; 
Tenderly pleading, patiently calling, 
Lovingly saying,  Come unto M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ill He is waiting: why wilt thou perish ?
Though thou hast wandered so far from the fold----
Yet with His life-blood He has redeemed thee ;
Wondrous compassion that cannot be tol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ist to His message, think of His mercy ! 
Sinless, yet bearing thy sins on the tree ;
Perfect remission, life everlasting, 
Through His atonement He offers to the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in the old way, come in the true way, 
Enter through Jesus, for He is the Door ;
He is the Shepherd, tenderly calling; 
Come in thy weakness and wander no 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2026-09-15T18:27:34Z</dcterms:created>
  <dcterms:modified xsi:type="dcterms:W3CDTF">2026-09-15T18:27:34Z</dcterms:modified>
  <dc:title>Hymn : 449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