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presProps" Target="presProps.xml"/>
  <Relationship Id="rId25" Type="http://schemas.openxmlformats.org/officeDocument/2006/relationships/viewProps" Target="viewProps.xml"/>
  <Relationship Id="rId2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117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ண்மூடி தலை சாய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ுடிந்தது என்ற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வ்வாறு லோக மீட்பை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ாய் உண்டாக்கின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வ்வேண்டல் ஓலம் காயத்தா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ஈடேற்றம் வந்த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 பாவீ இதை நோக்குங்கா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் தோஷம் தீர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ீர்கெட்டு மாண்டு போகைய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ர்த்தேன் என் மீட்பர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ண்டீர்களோ சீலுவைய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ண்டேன் கண்டேன் சிலுவைய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ரிக்கும் இயேசுவ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ரிக்கும் இயேசுவ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ண்டீர்களோ காயங்கள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ொரியும் ரத்தத்த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ன்னியும் என்ற வேண்டல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ேட்டீர்களே ஐய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ஏன் கைவிட்டீர் என்ற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தை மறக்கக்கூடும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2026-07-09T11:10:54Z</dcterms:created>
  <dcterms:modified xsi:type="dcterms:W3CDTF">2026-07-09T11:10:54Z</dcterms:modified>
  <dc:title>துதிப் பாடல்கள் : 1004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