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presProps" Target="presProps.xml"/>
  <Relationship Id="rId38" Type="http://schemas.openxmlformats.org/officeDocument/2006/relationships/viewProps" Target="viewProps.xml"/>
  <Relationship Id="rId39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இதோ உழுகிறவன் அறுக்கிறவனையும், திராட்சப்பழங்களை ஆலையாடுகிறவன் விதைக்கிறவனையும் தொடர்ந்துபிடித்து, பர்வதங்கள் திராட்சரசமாய் வடிகிறதும், மேடுகளெல்லாம் கரைகிறதுமான நாட்கள்வரும் என்று கர்த்தர் சொல்லுகிறார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இதோ உழுகிறவன் அறுக்கிறவனையும், திராட்சப்பழங்களை ஆலையாடுகிறவன் விதைக்கிறவனையும் தொடர்ந்துபிடித்து, பர்வதங்கள் திராட்சரசமாய் வடிகிறதும், மேடுகளெல்லாம் கரைகிறதுமான நாட்கள்வரும் என்று கர்த்தர் சொல்லுகிறார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இதோ உழுகிறவன் அறுக்கிறவனையும், திராட்சப்பழங்களை ஆலையாடுகிறவன் விதைக்கிறவனையும் தொடர்ந்துபிடித்து, பர்வதங்கள் திராட்சரசமாய் வடிகிறதும், மேடுகளெல்லாம் கரைகிறதுமான நாட்கள்வரும் என்று கர்த்தர் சொல்லுகிறார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என் ஜனமாகிய இஸ்ரவேலின் சிறையிருப்பைத் திருப்புவேன்; அவர்கள் பாழான நகரங்களைக் கட்டி, அவைகளில் குடியிருந்து, திராட்சத்தோட்டங்களை நாட்டி, அவைகளுடைய பழரசத்தைக் குடித்து, தோட்டங்களை உண்டாக்கி, அவைகளின் கனிகளைப் புசிப்பார்கள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என் ஜனமாகிய இஸ்ரவேலின் சிறையிருப்பைத் திருப்புவேன்; அவர்கள் பாழான நகரங்களைக் கட்டி, அவைகளில் குடியிருந்து, திராட்சத்தோட்டங்களை நாட்டி, அவைகளுடைய பழரசத்தைக் குடித்து, தோட்டங்களை உண்டாக்கி, அவைகளின் கனிகளைப் புசிப்பார்கள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வர்களை அவர்கள் தேசத்திலே நாட்டுவேன்; நான் அவர்களுக்குக் கொடுத்த தேசத்திலிருந்து அவர்கள் இனிப் பிடுங்கப்படுவதில்லையென்று உன் தேவனாகிய கர்த்தர் சொல்லுகிறார் என்றார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வர்களை அவர்கள் தேசத்திலே நாட்டுவேன்; நான் அவர்களுக்குக் கொடுத்த தேசத்திலிருந்து அவர்கள் இனிப் பிடுங்கப்படுவதில்லையென்று உன் தேவனாகிய கர்த்தர் சொல்லுகிறார் என்றார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ஆண்டவரைப் பலிபீடத்தின்மேல் நிற்கக்கண்டேன்; அவர்: நீ வாசல் நிலைகள் அசையும்படி போதிகையை அடித்து, அவைகளை அவர்கள் எல்லாருடைய தலையின்மேலும் விழ உடைத்துப்போடு; அவர்களுக்குப் பின்னாகவரும் மீதியானவர்களை நான் பட்டயத்தினால் கொன்றுபோடுவேன்; அவர்களில் ஓடுகிறவன் ஒருவனும் தப்புவதுமில்லை, அவர்களில் தப்புகிறவன் ஒருவனும் இரட்சிக்கப்படுவதுமில்லை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ஆண்டவரைப் பலிபீடத்தின்மேல் நிற்கக்கண்டேன்; அவர்: நீ வாசல் நிலைகள் அசையும்படி போதிகையை அடித்து, அவைகளை அவர்கள் எல்லாருடைய தலையின்மேலும் விழ உடைத்துப்போடு; அவர்களுக்குப் பின்னாகவரும் மீதியானவர்களை நான் பட்டயத்தினால் கொன்றுபோடுவேன்; அவர்களில் ஓடுகிறவன் ஒருவனும் தப்புவதுமில்லை, அவர்களில் தப்புகிறவன் ஒருவனும் இரட்சிக்கப்படுவதுமில்லை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ஆண்டவரைப் பலிபீடத்தின்மேல் நிற்கக்கண்டேன்; அவர்: நீ வாசல் நிலைகள் அசையும்படி போதிகையை அடித்து, அவைகளை அவர்கள் எல்லாருடைய தலையின்மேலும் விழ உடைத்துப்போடு; அவர்களுக்குப் பின்னாகவரும் மீதியானவர்களை நான் பட்டயத்தினால் கொன்றுபோடுவேன்; அவர்களில் ஓடுகிறவன் ஒருவனும் தப்புவதுமில்லை, அவர்களில் தப்புகிறவன் ஒருவனும் இரட்சிக்கப்படுவதுமில்லை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இதோ, ஜல்லடையினால் சலித்தரிக்கிறதுபோல் இஸ்ரவேல் வம்சத்தாரை எல்லா ஜாதிகளுக்குள்ளும் சலித்தரிக்கும்படிக்கு நான் கட்டளையிடுவேன்; ஆனாலும் ஒரு கோதுமைமணியும் தரையிலே விழுவதில்லை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வர்கள் பாதாளபரியந்தம் தோண்டிப் பதுங்கிக்கொண்டாலும், என் கை அவ்விடத்திலிருந்து அவர்களைப் பிடித்துக்கொண்டுவரும்; அவர்கள் வானபரியந்தம் ஏறினாலும் அவ்விடத்திலுமிருந்து அவர்களை இறங்கப்பண்ணுவேன்;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வர்கள் பாதாளபரியந்தம் தோண்டிப் பதுங்கிக்கொண்டாலும், என் கை அவ்விடத்திலிருந்து அவர்களைப் பிடித்துக்கொண்டுவரும்; அவர்கள் வானபரியந்தம் ஏறினாலும் அவ்விடத்திலுமிருந்து அவர்களை இறங்கப்பண்ணுவேன்;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வர்கள் கர்மேலின் கொடுமுடியிலே ஒளித்துக்கொண்டாலும், அங்கே அவர்களைத் தேடிப்பிடிப்பேன்; அவர்கள் சமுத்திரத்தின் ஆழத்திலே போய் என் கண்களுக்கு மறைந்துகொண்டாலும், அங்கே அவர்களைக் கடிக்கப் பாம்புகளுக்குக் கட்டளையிடுவேன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வர்கள் கர்மேலின் கொடுமுடியிலே ஒளித்துக்கொண்டாலும், அங்கே அவர்களைத் தேடிப்பிடிப்பேன்; அவர்கள் சமுத்திரத்தின் ஆழத்திலே போய் என் கண்களுக்கு மறைந்துகொண்டாலும், அங்கே அவர்களைக் கடிக்கப் பாம்புகளுக்குக் கட்டளையிடுவேன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வர்கள் கர்மேலின் கொடுமுடியிலே ஒளித்துக்கொண்டாலும், அங்கே அவர்களைத் தேடிப்பிடிப்பேன்; அவர்கள் சமுத்திரத்தின் ஆழத்திலே போய் என் கண்களுக்கு மறைந்துகொண்டாலும், அங்கே அவர்களைக் கடிக்கப் பாம்புகளுக்குக் கட்டளையிடுவேன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வர்கள் தங்கள் சத்துருவுக்கு முன்பாகச் சிறைப்பட்டுப்போனாலும், அங்கே அவைகளைக் கொன்றுபோடப் பட்டயத்துக்கு நான் கட்டளையிட்டு, என் கண்களை அவர்கள்மேல் நன்மைக்கல்ல, தீமைக்கென்றே வைப்பேன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வர்கள் தங்கள் சத்துருவுக்கு முன்பாகச் சிறைப்பட்டுப்போனாலும், அங்கே அவைகளைக் கொன்றுபோடப் பட்டயத்துக்கு நான் கட்டளையிட்டு, என் கண்களை அவர்கள்மேல் நன்மைக்கல்ல, தீமைக்கென்றே வைப்பேன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சேனைகளின் கர்த்தராகிய ஆண்டவர் தேசத்தைத் தொட அது உருகிப்போம்; அப்பொழுது அதின் குடிகளெல்லாரும் புலம்புவார்கள்; எங்கும் நதியாய்ப் புரண்டோடி எகிப்தினுடைய ஆற்று வெள்ளத்தைப்போல் வெள்ளமாகும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சேனைகளின் கர்த்தராகிய ஆண்டவர் தேசத்தைத் தொட அது உருகிப்போம்; அப்பொழுது அதின் குடிகளெல்லாரும் புலம்புவார்கள்; எங்கும் நதியாய்ப் புரண்டோடி எகிப்தினுடைய ஆற்று வெள்ளத்தைப்போல் வெள்ளமாகும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வர் வானத்தில் தமது மேலறைகளைக் கட்டி, பூமியில் தமது கீழறைகளை அஸ்திபாரப்படுத்தி, சமுத்திரத்தின் தண்ணீர்களை வரவழைத்து, அவர்களைப் பூமியினுடைய விசாலத்தின்மேல் ஊற்றுகிறவர்; கர்த்தர் என்பது அவருடைய நாமம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இதோ, ஜல்லடையினால் சலித்தரிக்கிறதுபோல் இஸ்ரவேல் வம்சத்தாரை எல்லா ஜாதிகளுக்குள்ளும் சலித்தரிக்கும்படிக்கு நான் கட்டளையிடுவேன்; ஆனாலும் ஒரு கோதுமைமணியும் தரையிலே விழுவதில்லை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வர் வானத்தில் தமது மேலறைகளைக் கட்டி, பூமியில் தமது கீழறைகளை அஸ்திபாரப்படுத்தி, சமுத்திரத்தின் தண்ணீர்களை வரவழைத்து, அவர்களைப் பூமியினுடைய விசாலத்தின்மேல் ஊற்றுகிறவர்; கர்த்தர் என்பது அவருடைய நாமம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இஸ்ரவேல் புத்திரரே, நீங்கள் எனக்கு எத்தியோப்பியரின் புத்திரரைப்போல் இருக்கிறீர்கள் அல்லவோ என்று கர்த்தர் சொல்லுகிறார்; நான் இஸ்ரவேலை எகிப்துதேசத்திலிருந்தும், பெலிஸ்தரைக் கப்தோரிலிருந்தும், சீரியரைக் கீரிலிருந்தும் கொண்டுவரவில்லையோ?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இஸ்ரவேல் புத்திரரே, நீங்கள் எனக்கு எத்தியோப்பியரின் புத்திரரைப்போல் இருக்கிறீர்கள் அல்லவோ என்று கர்த்தர் சொல்லுகிறார்; நான் இஸ்ரவேலை எகிப்துதேசத்திலிருந்தும், பெலிஸ்தரைக் கப்தோரிலிருந்தும், சீரியரைக் கீரிலிருந்தும் கொண்டுவரவில்லையோ?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கர்த்தராகிய ஆண்டவரின் கண்கள் பாவமுள்ள ராஜ்யத்துக்கு விரோதமாக வைக்கப்பட்டிருக்கிறது; அதைப் பூமியின்மேல் இராதபடிக்கு அழித்துப்போடுவேன்; ஆகிலும் யாக்கோபின் வம்சத்தை முழுவதும் அழிக்கமாட்டேன் என்று கர்த்தர் சொல்லுகிறார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கர்த்தராகிய ஆண்டவரின் கண்கள் பாவமுள்ள ராஜ்யத்துக்கு விரோதமாக வைக்கப்பட்டிருக்கிறது; அதைப் பூமியின்மேல் இராதபடிக்கு அழித்துப்போடுவேன்; ஆகிலும் யாக்கோபின் வம்சத்தை முழுவதும் அழிக்கமாட்டேன் என்று கர்த்தர் சொல்லுகிறார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தீங்கு எங்களை அணுகுவதுமில்லை, எங்களுக்கு நேரிடுவதுமில்லையென்று என் ஜனத்தில் சொல்லுகிற பாவிகளெல்லாரும் பட்டயத்தினால் சாவார்கள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தீங்கு எங்களை அணுகுவதுமில்லை, எங்களுக்கு நேரிடுவதுமில்லையென்று என் ஜனத்தில் சொல்லுகிற பாவிகளெல்லாரும் பட்டயத்தினால் சாவார்கள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ஏதோமில் மீதியானவர்களையும் என் நாமம் விளங்கிய சகல ஜாதிகளையும் வசமாக்கிக்கொள்ளும்படிக்கு,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ஏதோமில் மீதியானவர்களையும் என் நாமம் விளங்கிய சகல ஜாதிகளையும் வசமாக்கிக்கொள்ளும்படிக்கு,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ந்நாளிலே விழுந்துபோன தாவீதின் கூடாரத்தை நான் திரும்ப எடுப்பித்து, அதின் திறப்புகளை அடைத்து, அதில் பழுதாய்ப்போனதைச் சீர்ப்படுத்தி, பூர்வநாட்களிலிருந்ததுபோல அதை ஸ்தாபிப்பேனென்று இதைச் செய்கிற கர்த்தர் சொல்லுகிறார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ந்நாளிலே விழுந்துபோன தாவீதின் கூடாரத்தை நான் திரும்ப எடுப்பித்து, அதின் திறப்புகளை அடைத்து, அதில் பழுதாய்ப்போனதைச் சீர்ப்படுத்தி, பூர்வநாட்களிலிருந்ததுபோல அதை ஸ்தாபிப்பேனென்று இதைச் செய்கிற கர்த்தர் சொல்லுகிறார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75923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આમોસ : 9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“જુઓ યહોવા કહે છે, એવા દિવસો આવી રહ્યાં છે. ખેડૂતો બીજી તરફ ધાન્યની વાવણી કરવાનું શરુ કરે છે કે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આમોસ : 9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ે સમયે પણ ધાન્યની પહેલી લણણીનું કામ પૂરું નહિ થયું હોય. ઇસ્રાએલના પર્વતો ઉપર દ્રાક્ષના બગીચામાંથ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આમોસ : 9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મીઠો દ્રાક્ષનો રસ ટપકશ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આમોસ : 9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હું મારા ઇસ્રાએલી લોકોને બંદીવાસમાંથી પાછા લાવીશ. તેઓ તારાજ થયેલાં નગરોને ફરીથી બાંધશે અને તેમા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આમોસ : 9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વસશે. તેઓ દ્રાક્ષવાડીઓ રોપશે અને તેનો દ્રાક્ષારસ પીશે તથા બગીચા તૈયાર કરશે અને તેના ફળ ખાશે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આમોસ : 9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પછી તમારા દેવ યહોવા કહે છે: “હું તેમને તેમની પોતાની ભૂમિમાં પાછા સ્થાપીશ અને તેમને મેં જે ભૂમ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આમોસ : 9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આપી છે તેમાંથી કોઇપણ તેઓને ખસેડી શકશે નહિ.” 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આમોસ : 9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મેં યહોવાને વેદી પાસે ઊભેલા જોયા, તેઓ બોલ્યા, “બુરજોની ટોચ પર એવો મારો ચલાવો કે મંદિર હલી ઊઠે અન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આમોસ : 9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ેના થાંભલાઓ તૂટી પડે અને સાથે તેની છત નીચે બેઠેલા લોકો પર તૂટી પડે. તેમનામાંથી જે બાકી રહ્યા હશ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આમોસ : 9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ેમને હું તરવારથી પૂરા કરીશ. કોઇ તેમાંથી છટકી જવા પામશે નહ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આમોસ : 9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હું આજ્ઞા કરીશ કે, જેવી રીતે અનાજને ચારણીમાં ચાળવામાં આવે; તેમ છતાં તેમાંનો નાનામાં નાનો દાણો પણ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આમોસ : 9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તેઓ ઊંડે ખોદતાં ખોદતાં પાતાળમાં ઊતરી જાય તો પણ હું તેમને પકડીને બહાર લઇ આવીશ. તેઓ જો આકાશમાં ચઢ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આમોસ : 9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જશે, તો પણ હું તેમને ત્યાંથી નીચે ખેંચી લાવીશ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આમોસ : 9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તેઓ જો કામેર્લની ટોચના ખડકોમાં સંતાઇ જાય, તોપણ હું તેમને ત્યાંથી શોધી કાઢી પકડી પાડીશ. જો તેઓ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આમોસ : 9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મારાથી સંતાઇને દરિયાને તળીયે પણ હશે, તો ત્યાં રહેતાં સર્પને જે ત્યાં રહે છે તેઓને કરડવા માટે આદેશ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આમોસ : 9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આપીશ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આમોસ : 9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અને જો તેઓ પોતાના દુશ્મનોના હાથે બંદીવાન થઇ દેશપાર થશે તોપણ હું તરવારને આજ્ઞા કરીશ કે તે તેમન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આમોસ : 9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સંહાર કરે. હું તેમના પર નજર રાખીશ કે જેથી તેઓનું ભલું નહિ પણ ભૂંડુ જ થાય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આમોસ : 9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યહોવા સૈન્યોનો દેવ અને સૈન્યોનો પ્રભુ છે. તેમનો સ્પર્શ થતાં જ પૃથ્વી ઓગળી જાય છે. અને તેમા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આમોસ : 9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વસનારા સર્વ શોક કરે છે, તે પૃથ્વી ઊપર આવે છે અને પછી નાઇલ નદીની જેમ મંદ પડી જાય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આમોસ : 9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એ યહોવા છે કે તેનું ઘર આકાશમાં બાંધે છે અને તેના ઘુમ્મટનો પાયો પૃથ્વી ઉપર નાખે છે, તે સમુદ્રન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આમોસ : 9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નીચે પડશે નહિ, તે રીતે બીજા રાષ્ટો દ્વારા ઇસ્રાએલ પરતંત્ર થઇ જાય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આમોસ : 9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ાણીને બોલાવીને પૃથ્વીના પડ ઉપર રેડી દે છે. તેનું નામ યહોવા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આમોસ : 9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આ યહોવાના વચન છે, “હે ઇસ્રાએલના લોકો, શું તમે મારે મન ‘કૂશના’ લોકો જેવા નથી? હું જેમ તમન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આમોસ : 9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ઇસ્રાએલીઓને મિસરમાંથી લાવ્યો હતો, તેમ પલિસ્તીઓને કાફતોરથી અને અરામીઓને કીરમાંથી લાવ્યો નહોતો?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આમોસ : 9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જુઓ, યહોવા મારા માલિકની દ્રષ્ટિ પાપી ઇસ્રાએલની પ્રજા ઉપર છે; “હું તેને ધરતીના પડ ઉપરથી ભૂંસ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આમોસ : 9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નાખીશ. તેમ છતાં હું યાકૂબના વંશનો સંપૂર્ણ સંહાર નહિ કરુ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આમોસ : 9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પણ મારા લોકોમાંના બધા પાપીઓ, જેઓ એમ કહે છે કે, ‘અમને કોઇ આફત સ્પશીર્ શકે એમ નથી કે અમારી સામ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આમોસ : 9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આવી શકે એમ નથી.’ તેઓ તરવારથી નાશ પામશે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આમોસ : 9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“તે દિવસે હું દાઉદના ખખડી ગયેલા ઝૂંપડા જેવા રાજ્યને ફરી બેઠું કરીશ અને તેમાં પડેલી ફાટો સાંધ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આમોસ : 9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દઇશ. તેના ખંડેરો સમાં કરીશ, તે પહેલાં જેવું હતું તેવું નગર નવેસરથી બાંધીશ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આમોસ : 9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હું તેમ કરીશ જેથી ઇસ્રાએલના લોકો અદોમના બાકી રહેલા પ્રાંતો અને બીજા બધા દેશો જે પહેલાં મારા હત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આમોસ : 9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ેને શાસનમાં લઇ શકે. આ સર્વનો કરનાર હું યહોવા બોલું છું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આમોસ : 9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2">
  <a:themeElements>
    <a:clrScheme name="Theme5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2026-09-07T01:02:45Z</dcterms:created>
  <dcterms:modified xsi:type="dcterms:W3CDTF">2026-09-07T01:02:45Z</dcterms:modified>
  <dc:title>આમોસ : 9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