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கள் கூப்பிடும் நீ பேசாவிட்டால் - இந்த
கல்கள் கூப்பிடும் நீ பாடாவிட்டா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பிரகாமின் புத்திரர் என்போர் 
ஆண்டவரை மறந்துவிட்டால்
கல்களால் தம் பிள்ளைகளாக்க 
வல்லவர் உண்டு தெரியுமா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ேதம் கற்று போதிப்போரும் 
சத்தியத்தைக் கடைபிடித்தால்
ஆயக்காரர் பாவிகளும் 
பரலோகில் இடம் பெறுவாரே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ராஜ்ஜியத்தின் புத்திரர் என்போர் 
அழைப்பை அசட்டை பண்ணிவிட்டால்
வேலியருகே உள்ள மனிதர் 
கலியாண சாலை நிரப்புவார்!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2026-07-25T11:45:46Z</dcterms:created>
  <dcterms:modified xsi:type="dcterms:W3CDTF">2026-07-25T11:45:46Z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