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 அருகின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ாய் வரு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ேரமும் எந்தன் சுவாச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துதி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ே எந்தன் வாழ்க்க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கிமையைப் பாட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… இயேசுவே…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 : 518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