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ரப்பாவை ஒட்டகங்களின் கொட்டகையையும், அம்மோன் புத்திரரின் தேசத்தை ஆட்டுக்கிடையுமாக்குவ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ரப்பாவை ஒட்டகங்களின் கொட்டகையையும், அம்மோன் புத்திரரின் தேசத்தை ஆட்டுக்கிடையுமாக்குவ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ஆண்டவர் சொல்லுகிறது என்னவென்றால்: இஸ்ரவேல் தேசத்துக்கு விரோதமாக நீ கைகொட்டி, உன் காலால் தட்டி வர்மம்வைத்து, ஆகடியம் பண்ணினபடியி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ஆண்டவர் சொல்லுகிறது என்னவென்றால்: இஸ்ரவேல் தேசத்துக்கு விரோதமாக நீ கைகொட்டி, உன் காலால் தட்டி வர்மம்வைத்து, ஆகடியம் பண்ணினபடியினால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் உரைக்கிறது என்னவென்றால்: இதோ யூதா வம்சத்தார் எல்லா ஜாதிகளுக்கும் ஒத்தவர்களென்று மோவாபும் சேயீரும் சொல்லுகிறபடியின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் உரைக்கிறது என்னவென்றால்: இதோ யூதா வம்சத்தார் எல்லா ஜாதிகளுக்கும் ஒத்தவர்களென்று மோவாபும் சேயீரும் சொல்லுகிறபடியின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ம்மோன் புத்திரரின்பேர் ஜாதிகளுக்குள் இராதபடிக்கு நான் அம்மோன் புத்திரரின் தேசத்தைக் கிழக்குத் தேசத்தாருக்குத் திறந்துவைத்து, சுதந்தரமாய் ஒப்புக்கொடுக்கிறவண்ணமாக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ம்மோன் புத்திரரின்பேர் ஜாதிகளுக்குள் இராதபடிக்கு நான் அம்மோன் புத்திரரின் தேசத்தைக் கிழக்குத் தேசத்தாருக்குத் திறந்துவைத்து, சுதந்தரமாய் ஒப்புக்கொடுக்கிறவண்ணமாக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ோவாப் தேசத்தின் பக்கத்திலுள்ள அதின் கடையாந்தர ஊர்களாகிய பட்டணங்கள் முதற்கொண்டுள்ள தேசத்தின் அலங்காரமாகிய பெத்யெசிமோத்தையும் பாகால்மெயோனையும், கீரீயாத்தாயீமையும் அவர்களுக்குத் திறந்துவை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ோவாப் தேசத்தின் பக்கத்திலுள்ள அதின் கடையாந்தர ஊர்களாகிய பட்டணங்கள் முதற்கொண்டுள்ள தேசத்தின் அலங்காரமாகிய பெத்யெசிமோத்தையும் பாகால்மெயோனையும், கீரீயாத்தாயீமையும் அவர்களுக்குத் திறந்துவை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வாபிலே நியாயங்களைச் செய்வேன்,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ராகிய ஆண்டவர் உரைக்கிறது என்னவென்றால்: ஏதோம் யூதா வம்சத்தாரிடத்தில் குரோதந்தீர்த்துபழிவாங்கி, பெரிய குற்றஞ்செய்தபடியின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ராகிய ஆண்டவர் உரைக்கிறது என்னவென்றால்: ஏதோம் யூதா வம்சத்தாரிடத்தில் குரோதந்தீர்த்துபழிவாங்கி, பெரிய குற்றஞ்செய்தபடியின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ஸ்ரவேலாகிய என் ஜனத்தின் கையினால் ஏதோமினிடத்தில் பழிவாங்குவேன்; அவர்கள் என் கோபத்தின்படியும் என் உக்கிரத்தின்படியும் ஏதோமுக்குச் செய்வார்கள்; அப்பொழுது நான் பழிவாங்குவது இன்னதென்று அறிந்துகொள்வ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அம்மோன் புத்திரருக்கு எதிராக முகத்தைத்திருப்பி, அவர்களுக்கு விரோதமாகத் தீர்க்கதரிசனம் உரை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ஸ்ரவேலாகிய என் ஜனத்தின் கையினால் ஏதோமினிடத்தில் பழிவாங்குவேன்; அவர்கள் என் கோபத்தின்படியும் என் உக்கிரத்தின்படியும் ஏதோமுக்குச் செய்வார்கள்; அப்பொழுது நான் பழிவாங்குவது இன்னதென்று அறிந்துகொள்வ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ஸ்ரவேலாகிய என் ஜனத்தின் கையினால் ஏதோமினிடத்தில் பழிவாங்குவேன்; அவர்கள் என் கோபத்தின்படியும் என் உக்கிரத்தின்படியும் ஏதோமுக்குச் செய்வார்கள்; அப்பொழுது நான் பழிவாங்குவது இன்னதென்று அறிந்துகொள்வ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உரைக்கிறது என்னவென்றால்; பெலிஸ்தியர் குரோதக்காரராயிருந்து, பழம்பகையால் கேடுசெய்யவேண்டுமென்று, வர்மம் வைத்துப் பழிவாங்கினபடியின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உரைக்கிறது என்னவென்றால்; பெலிஸ்தியர் குரோதக்காரராயிருந்து, பழம்பகையால் கேடுசெய்யவேண்டுமென்று, வர்மம் வைத்துப் பழிவாங்கினபடியினா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லிஸ்தியருக்கு விரோதமாக என் கையை நீட்டி, கிரேத்தியரைச் சங்கரித்து, சமுத்திரக்கரையில் மீதியானவர்களை அழி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லிஸ்தியருக்கு விரோதமாக என் கையை நீட்டி, கிரேத்தியரைச் சங்கரித்து, சமுத்திரக்கரையில் மீதியானவர்களை அழித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க்கிரமான தண்டனைகளினால் அவர்களில் கொடிதாய்ப் பழிவாங்குவேன்; நான் அவர்களில் பழிவாங்கும்போது நான் கர்த்தர் என்று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க்கிரமான தண்டனைகளினால் அவர்களில் கொடிதாய்ப் பழிவாங்குவேன்; நான் அவர்களில் பழிவாங்கும்போது நான் கர்த்தர் என்று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உன்னைக் கிழக்குத் தேசத்தாருக்குச் சுதந்தரமாக ஒப்புக்கொடுப்பேன், அவர்கள் உன்னில் தங்கள் அரண்களைக் கட்டி உன்னில் தங்கள் வாசஸ்தலங்களை உண்டுபண்ணுவார்கள்; அவர்கள் உன் கனிகளைப் புசித்து, உன் பாலைக் குடி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உன்னைக் கிழக்குத் தேசத்தாருக்குச் சுதந்தரமாக ஒப்புக்கொடுப்பேன், அவர்கள் உன்னில் தங்கள் அரண்களைக் கட்டி உன்னில் தங்கள் வாசஸ்தலங்களை உண்டுபண்ணுவார்கள்; அவர்கள் உன் கனிகளைப் புசித்து, உன் பாலைக் குட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உன்னைக் கிழக்குத் தேசத்தாருக்குச் சுதந்தரமாக ஒப்புக்கொடுப்பேன், அவர்கள் உன்னில் தங்கள் அரண்களைக் கட்டி உன்னில் தங்கள் வாசஸ்தலங்களை உண்டுபண்ணுவார்கள்; அவர்கள் உன் கனிகளைப் புசித்து, உன் பாலைக் குடி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will make Rabbah a stable for camels, and the Ammonites a couching place for flock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us says the Lord GOD; Because you have clapped yours hands, and stamped with the fee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oiced in heart with all your despite against the land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therefore I will stretch out mine hand upon you, and will deliver you for a spoil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; and I will cut you off from the people, and I will cause you to perish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ies: I will destroy you; and you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us says the Lord GOD; Because that Moab and Seir do say, Behold, the house of Judah is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all the heath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refore, behold, I will open the side of Moab from the cities, from his cities which are 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ntiers, the glory of the country, Bethjeshimoth, Baalmeon, and Kiriatha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Unto the men of the east with the Ammonites, and will give them in possession,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monites may not be remembered among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will execute judgments upon Moab;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us says the Lord GOD; Because that Edom has dealt against the house of Judah by ta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, and has greatly offended, and revenged himself upon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thus says the Lord GOD; I will also stretch out mine hand upon Edom, and will cut of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and beast from it; and I will make it desolate from Teman; and they of Dedan shall fall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lay my vengeance upon Edom by the hand of my people Israel: and they shall do in E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set your face against the Ammonites, and prophesy against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mine anger and according to my fury; and they shall know my vengeance, says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us says the Lord GOD; Because the Philistines have dealt by revenge, and have taken venge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a despiteful heart, to destroy it for the old hat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thus says the Lord GOD; Behold, I will stretch out mine hand upon the Philistin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cut off the Cherethims, and destroy the remnant of the sea co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will execute great vengeance upon them with furious rebukes; and they shall know that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when I shall lay my vengeance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 unto the Ammonites, Hear the word of the Lord GOD; Thus says the Lord GOD; Becaus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ha, against my sanctuary, when it was profaned; and against the land of Israel, when i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olate; and against the house of Judah, when they went into captivit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therefore I will deliver you to the men of the east for a possession, and they shall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palaces in you, and make their dwellings in you: they shall eat your fruit, an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 your mi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2026-07-19T20:05:08Z</dcterms:created>
  <dcterms:modified xsi:type="dcterms:W3CDTF">2026-07-19T20:05:08Z</dcterms:modified>
  <dc:title>எசேக்கியேல்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