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ே, இத்தாரணியை அன்பாய்
இயேசுவுக்கு சொந்தமாக்க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ந்த தேச மாது சிரோமணிகள்
விந்தை யொளிக்குள் வரவழைப்போம்
சுந்தர குணங்களடைந்து, அறிவிலுயர்ந்து,
நிர்பந்தங்கள் தீர்ந்து, சிறந்திலங்கிட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ே, இத்தாரணியை அன்பாய்
இயேசுவுக்கு சொந்தமாக்க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ர்க்கம் தப்பி நடப்போரைச் சத்ய
வழிக்குள் வந்திடச் சேர்த்திடுவோம்;
ஊக்கமாக ஜெபித்திடுவோம், நாமுயன்றிடுவோம்,
நாம் உழைத்திடுவோம், நாம் ஜெயித்தி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ே, இத்தாரணியை அன்பாய்
இயேசுவுக்கு சொந்தமாக்க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ே, இத்தாரணியை அன்பாய்
இயேசுவுக்கு சொந்தமாக்க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மாய் இயேசுவைக் கூறுவோம், அவரைக்
காண்பிப்போம், மாவிருள் நீக்குவோம்,
வெளிச்சம் வீச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ே, இத்தாரணியை அன்பாய்
இயேசுவுக்கு சொந்தமாக்க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ருத்தப்பட்டுப் பாரஞ்சுமந்தோரை,
வருந்தியன்பாய் அழைத்திடுவோம்,
உரித்தாய் இயேசு பாவப்பாரத்தை,
நமது துக்கத்தை, நமது துன்பத்தைச் சுமந்து தீர்த்த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ே, இத்தாரணியை அன்பாய்
இயேசுவுக்கு சொந்தமாக்க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சியுற்றோர்க்குப் பிணியாளிகட்குப்
பட்சமாக உதவி செய்வோம்;
உசித நன்மைகள் நிறைந்து, தமை மறந்து,
இயேசு கனிந்து, திரிந்தன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ே, இத்தாரணியை அன்பாய்
இயேசுவுக்கு சொந்தமாக்க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ெருக்கப்பட்டு ஒடுக்கப்பட்டோரை
நீசரை நாம் உயர்த்திடுவோம்;
பொறுக்க வொண்ணா கஷ்டத்துக்குள்,
நிஷ்டூரத்துக்குள், படுகுழிக்குள் விழுந்தன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2026-07-30T21:42:05Z</dcterms:created>
  <dcterms:modified xsi:type="dcterms:W3CDTF">2026-07-30T21:42:05Z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