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ைத் துதிப்பதும்
கீர்த்தனம் பண்ணுகிறதும் - நல்லது      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ருசலேமைக் கட்டியே கரிசனையாய்க் காக்கிறார்
துரத்துண்ட இஸ்ரவேலரைக் கரத்தால் கூட்டிச் சேர்க்கிறார் --- தேவனை
2. இருதயம் நொறுங்குண்டோர்களை இவரே குணாமாக்குகிறார்
நறுங்குண்டோர் காயங்களை அருமையாய்க் கட்டுகிறார் --- தேவனை
3. நட்சத்திரங்களின் இலக்கத்தை அட்சயன் எண்ணுகிறார்
பட்சமாய் அவைகளை உச்சரித்தழைக்கிறார் --- தேவனை
4. ஆண்டவர் பெரியவர் மீண்டும் பெலமுள்ளவர்
அறிவில் அளவில்லாதவர் நெறியில் தவறாதவர் --- தேவனை
5. சாந்தகுண முள்ளோர்களை வேந்தன் உயர்த்துகிறார்
மாந்தரில் துன்மார்க்கரை அகாந்தமாய்த் தாழ்த்துகிறார் --- தேவ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2026-07-09T08:55:16Z</dcterms:created>
  <dcterms:modified xsi:type="dcterms:W3CDTF">2026-07-09T08:55:16Z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