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, நீதியையும், இச்சையடக்கத்தையும், இனிவரும் நியாயத்தீர்ப்பையும்குறித்துப் பேசுகையில், பேலிக்ஸ் பயமடைந்து: இப்பொழுது நீ போகலாம், எனக்குச் சமயமானபோது உன்னை அழைப்பிப்பேன் என்றான்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, நீதியையும், இச்சையடக்கத்தையும், இனிவரும் நியாயத்தீர்ப்பையும்குறித்துப் பேசுகையில், பேலிக்ஸ் பயமடைந்து: இப்பொழுது நீ போகலாம், எனக்குச் சமயமானபோது உன்னை அழைப்பிப்பேன் என்றான்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ேலும், அவன் பவுலை விடுதலைபண்ணும்படி தனக்கு அவன் பணங்கொடுப்பானென்று நம்பிக்கையுள்ளவனாயிருந்தான்; அதினிமித்தம் அவன் அநேகந்தரம் அவனை அழைத்து, அவனுடனே பேச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ேலும், அவன் பவுலை விடுதலைபண்ணும்படி தனக்கு அவன் பணங்கொடுப்பானென்று நம்பிக்கையுள்ளவனாயிருந்தான்; அதினிமித்தம் அவன் அநேகந்தரம் அவனை அழைத்து, அவனுடனே பேச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ரண்டு வருஷம் சென்றபின்பு பேலிக்ஸ் என்பவனுக்குப் பதிலாய்ப் பொர்க்கியுபெஸ்து தேசாதிபதியாக வந்தான்; அப்பொழுது பேலிக்ஸ் யூதருக்குத் தயவுசெய்ய மனதாய்ப் பவுலைக் காவலில் வைத்துவிட்டுப்போ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ரண்டு வருஷம் சென்றபின்பு பேலிக்ஸ் என்பவனுக்குப் பதிலாய்ப் பொர்க்கியுபெஸ்து தேசாதிபதியாக வந்தான்; அப்பொழுது பேலிக்ஸ் யூதருக்குத் தயவுசெய்ய மனதாய்ப் பவுலைக் காவலில் வைத்துவிட்டுப்போ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ுநாளைக்குப்பின்பு பிரதான ஆசாரியனாகிய அனனியா மூப்பர்களோடும் தெர்த்துல்லு என்னும் ஒரு நியாயசாதுரியனோடும்கூடப் போனான், அவர்கள் பவுலுக்கு விரோதமாய்த் தேசாதிபதியினிடத்தில் பிராதுபண்ண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ுநாளைக்குப்பின்பு பிரதான ஆசாரியனாகிய அனனியா மூப்பர்களோடும் தெர்த்துல்லு என்னும் ஒரு நியாயசாதுரியனோடும்கூடப் போனான், அவர்கள் பவுலுக்கு விரோதமாய்த் தேசாதிபதியினிடத்தில் பிராதுபண்ண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அழைக்கப்பட்டபோது, தெர்த்துல்லு குற்றஞ்சாட்டத்தொடங்க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அழைக்கப்பட்டபோது, தெர்த்துல்லு குற்றஞ்சாட்டத்தொடங்கி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அவர்களுக்குள்ளே நின்றபோது மரித்தோர் உயிர்த்தெழுந்திருப்பதைக்குறித்து, இன்று உங்களாலே நியாயந்தீர்க்கப்படுகிறேனென்று நான் சொன்ன ஒரு சொல்லினிமித்தமேயன்றி வேறொன்றினிமித்தமும் குற்றங்காணப்படவில்லை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அழைக்கப்பட்டபோது, தெர்த்துல்லு குற்றஞ்சாட்டத்தொடங்கி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னம்பொருந்தின பேலிக்ஸே உம்மாலே நாங்கள் மிகுந்த சமாதான சவுக்கியத்தை அநுபவிக்கிறதையும் உம்முடைய பராமரிப்பினாலே இந்தத் தேசத்தாருக்குச் சிறந்த நன்மைகள் நடக்கிறதையும் நாங்கள் எப்பொழுதும் எங்கும் மிகுந்த நன்றியறிதலுடனே அங்கிகாரம்பண்ணு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ை நான் அநேக வார்த்தைகளிலே அலட்டாதபடிக்கு, நாங்கள் சுருக்கமாய்ச் சொல்வதை நீர் பொறுமையாய்க் கேட்கவேண்டுமென்று பிரார்த்தி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ை நான் அநேக வார்த்தைகளிலே அலட்டாதபடிக்கு, நாங்கள் சுருக்கமாய்ச் சொல்வதை நீர் பொறுமையாய்க் கேட்கவேண்டுமென்று பிரார்த்திக்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வென்றால், இந்த மனுஷன் கொள்ளைநோயாகவும், பூச்சக்கரத்திலுள்ள சகல யூதர்களுக்குள்ளும் கலகமெழுப்புகிறவனாகவும், நசரேயருடைய மதபேதத்துக்கு முதலாளியாகவும் இருக்கிறானென்று கண்டறிந்த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வென்றால், இந்த மனுஷன் கொள்ளைநோயாகவும், பூச்சக்கரத்திலுள்ள சகல யூதர்களுக்குள்ளும் கலகமெழுப்புகிறவனாகவும், நசரேயருடைய மதபேதத்துக்கு முதலாளியாகவும் இருக்கிறானென்று கண்டறிந்த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ன் தேவாலயத்தையும் தீட்டுப்படுத்தப் பார்த்தான். நாங்களோ இவனைப்பிடித்து எங்கள் வேதப்பிரமாணத்தின்படியே நியாயந்தீர்க்க மனதாயிருந்த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ன் தேவாலயத்தையும் தீட்டுப்படுத்தப் பார்த்தான். நாங்களோ இவனைப்பிடித்து எங்கள் வேதப்பிரமாணத்தின்படியே நியாயந்தீர்க்க மனதாயிருந்த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ேனாபதியாகிய லீசியா வந்து, மிகுந்த பலாத்காரமாய் இவனை எங்கள் கைகளிலிருந்து பறித்துக்கொண்டுபோய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ன்மேல் குற்றஞ்சாட்டுகிறவர்கள் உம்மிடத்தில் வரும்படி கட்டளையிட்டார். இவனிடத்தில் நீர் விசாரித்தால் நாங்கள் இவன்மேல் சாட்டுகிற குற்றங்கள் யாவையும் அறிந்துகொள்ளலா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அவர்களுக்குள்ளே நின்றபோது மரித்தோர் உயிர்த்தெழுந்திருப்பதைக்குறித்து, இன்று உங்களாலே நியாயந்தீர்க்கப்படுகிறேனென்று நான் சொன்ன ஒரு சொல்லினிமித்தமேயன்றி வேறொன்றினிமித்தமும் குற்றங்காணப்படவில்லை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ன்மேல் குற்றஞ்சாட்டுகிறவர்கள் உம்மிடத்தில் வரும்படி கட்டளையிட்டார். இவனிடத்தில் நீர் விசாரித்தால் நாங்கள் இவன்மேல் சாட்டுகிற குற்றங்கள் யாவையும் அறிந்துகொள்ளலா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ர்களும் அதற்கு இசைந்து, இவைகள் யதார்த்தந்தான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வுல் பேசும்படி தேசாதிபதி சைகைகாட்டினபோது, அவன் உத்தரவாக: நீர் அநேக வருஷகாலமாய் இந்தத்தேசத்தாருக்கு நியாயாதிபதியாயிருக்கிறீரென்றறிந்து, நான் என் காரியங்களைக்குறித்து அதிக தைரியத்துடன் உத்தரவு சொல்ல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வுல் பேசும்படி தேசாதிபதி சைகைகாட்டினபோது, அவன் உத்தரவாக: நீர் அநேக வருஷகாலமாய் இந்தத்தேசத்தாருக்கு நியாயாதிபதியாயிருக்கிறீரென்றறிந்து, நான் என் காரியங்களைக்குறித்து அதிக தைரியத்துடன் உத்தரவு சொல்ல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தொழுதுகொள்ளும்படியாக எருசலேமுக்குப் போனதுமுதல் இதுவரைக்கும் பன்னிரண்டு நாள்மாத்திரம் ஆயிற்றென்று நீர் அறிந்துகொள்ளலா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ாலயத்திலே நான் ஒருவரிடத்திலாவது தர்க்கம்பண்ணினதையும், நான் ஜெபஆலயங்களிலாகிலும் நகரத்திலாகிலும் ஜனங்களுக்குள்ளே கலகமெழுப்பினதையும், இவர்கள் கண்ட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ாலயத்திலே நான் ஒருவரிடத்திலாவது தர்க்கம்பண்ணினதையும், நான் ஜெபஆலயங்களிலாகிலும் நகரத்திலாகிலும் ஜனங்களுக்குள்ளே கலகமெழுப்பினதையும், இவர்கள் கண்டத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என்மேல் சாட்டுகிற குற்றங்களை இவர்கள் ரூபிக்கவுமா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ம்மிடத்தில் ஒன்றை ஒத்துக்கொள்ளுகிறேன்; அதென்னவென்றால், இவர்கள் மதபேதம் என்று சொல்லுகிற மார்க்கத்தின்படியே எங்கள் முன்னோர்களின் தேவனுக்கு ஆராதனை செய்து நியாயப்பிரமாணத்திலேயும் தீர்க்கதரிசி புஸ்தகங்களிலேயும் எழுதியிருக்கிற எல்லாவற்றையும் நான் விசுவாசி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ம்மிடத்தில் ஒன்றை ஒத்துக்கொள்ளுகிறேன்; அதென்னவென்றால், இவர்கள் மதபேதம் என்று சொல்லுகிற மார்க்கத்தின்படியே எங்கள் முன்னோர்களின் தேவனுக்கு ஆராதனை செய்து நியாயப்பிரமாணத்திலேயும் தீர்க்கதரிசி புஸ்தகங்களிலேயும் எழுதியிருக்கிற எல்லாவற்றையும் நான் விசுவாசி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மார்க்கத்தின் விஷயங்களை விவரமாய் அறிந்திருந்த பேலிக்ஸ் இவைகளைக் கேட்டபொழுது: சேனாபதியாகிய லீசியா வரும்போது உங்கள் காரியங்களைத் திட்டமாய் விசாரிப்பேன் என்று சொல்லி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ம்மிடத்தில் ஒன்றை ஒத்துக்கொள்ளுகிறேன்; அதென்னவென்றால், இவர்கள் மதபேதம் என்று சொல்லுகிற மார்க்கத்தின்படியே எங்கள் முன்னோர்களின் தேவனுக்கு ஆராதனை செய்து நியாயப்பிரமாணத்திலேயும் தீர்க்கதரிசி புஸ்தகங்களிலேயும் எழுதியிருக்கிற எல்லாவற்றையும் நான் விசுவாசி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மான்களும் அநீதிமான்களுமாகிய மரித்தோர் உயிர்த்தெழுந்திருப்பது உண்டென்று இவர்கள் தேவனிடத்தில் நம்பிக்கைகொண்டிருக்கிறது போல, நானும் நம்பிக்கைகொண்டிருக்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மான்களும் அநீதிமான்களுமாகிய மரித்தோர் உயிர்த்தெழுந்திருப்பது உண்டென்று இவர்கள் தேவனிடத்தில் நம்பிக்கைகொண்டிருக்கிறது போல, நானும் நம்பிக்கைகொண்டிருக்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னால் நான் தேவனுக்கும் மனுஷருக்கும் முன்பாக எப்பொழுதும் குற்றமற்ற மனச்சாட்சியை உடையவனாயிருக்கப் பிரயாசப்படு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னால் நான் தேவனுக்கும் மனுஷருக்கும் முன்பாக எப்பொழுதும் குற்றமற்ற மனச்சாட்சியை உடையவனாயிருக்கப் பிரயாசப்படு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வருஷங்களுக்குப் பின்பு நான் என் ஜனத்தாருக்குத் தர்மப்பணத்தை ஒப்புவிக்கவும், காணிக்கைகளைச் செலுத்தவும் வந்த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ூட்டமில்லாமலும் அமளியில்லாமலும் ஆலயத்திலே சுத்திகரித்துக்கொண்டவனாயிருக்கையில், ஆசியா நாட்டாரான சில யூதர்கள் என்னைக் கண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க்கு என்பேரில் விரோதமான காரியம் ஏதாகிலும் உண்டாயிருந்தால், அவர்களே இங்கே வந்து, உமக்குமுன்பாகக் குற்றஞ்சாட்டட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க்கு என்பேரில் விரோதமான காரியம் ஏதாகிலும் உண்டாயிருந்தால், அவர்களே இங்கே வந்து, உமக்குமுன்பாகக் குற்றஞ்சாட்டட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ஆலோசனை சங்கத்தாருக்குமுன்பாக நின்றபோது அவர்கள் யாதொரு அநியாயத்தை என்னிடத்தில் கண்டதுண்டானால் இவர்களே அதைச்சொல்லட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மார்க்கத்தின் விஷயங்களை விவரமாய் அறிந்திருந்த பேலிக்ஸ் இவைகளைக் கேட்டபொழுது: சேனாபதியாகிய லீசியா வரும்போது உங்கள் காரியங்களைத் திட்டமாய் விசாரிப்பேன் என்று சொல்லி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ஆலோசனை சங்கத்தாருக்குமுன்பாக நின்றபோது அவர்கள் யாதொரு அநியாயத்தை என்னிடத்தில் கண்டதுண்டானால் இவர்களே அதைச்சொல்லட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வுலைக் காவல்பண்ணவும், கண்டிப்பில்லாமல் நடத்தவும், அவனுக்கு ஊழியஞ்செய்கிறதற்கும் அவனைக் கண்டுகொள்ளுகிறதற்கும் வருகிற அவனுடைய மனுஷர்களில் ஒருவரையும் தடைசெய்யாதிருக்கவும் நூற்றுக்கு அதிபதியானவனுக்குக் கட்டளையிட்டு, அவர்களைக் காத்திருக்கும்படிசெய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வுலைக் காவல்பண்ணவும், கண்டிப்பில்லாமல் நடத்தவும், அவனுக்கு ஊழியஞ்செய்கிறதற்கும் அவனைக் கண்டுகொள்ளுகிறதற்கும் வருகிற அவனுடைய மனுஷர்களில் ஒருவரையும் தடைசெய்யாதிருக்கவும் நூற்றுக்கு அதிபதியானவனுக்குக் கட்டளையிட்டு, அவர்களைக் காத்திருக்கும்படிசெய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ல நாளைக்குப்பின்பு பேலிக்ஸ் யூதஸ்திரீயாகிய தன் மனைவி துருசில்லாளுடனேகூட வந்து, பவுலை அழைப்பித்து கிறிஸ்துவைப்பற்றும் விசுவாசத்தைக் குறித்து அவன் சொல்லக்கே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ல நாளைக்குப்பின்பு பேலிக்ஸ் யூதஸ்திரீயாகிய தன் மனைவி துருசில்லாளுடனேகூட வந்து, பவுலை அழைப்பித்து கிறிஸ்துவைப்பற்றும் விசுவாசத்தைக் குறித்து அவன் சொல்லக்கே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ಇದಲ್ಲದೆ ನೀತಿ ದಮೆಯ ಮತ್ತು ಮುಂದೆ ಬರುವ ನ್ಯಾಯತೀರ್ಪಿನ ವಿಷಯವಾಗಿ ಅವನು ಪ್ರಸ್ತಾಪಿಸುತ್ತಿದ್ದಾಗ ಫೇಲಿಕ್ಸ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ುಗಿ--ನೀನು ಸದ್ಯಕ್ಕೆ ಹೋಗು; ನನಗೆ ಅನುಕೂಲವಾದ ಸಮಯವು ಇರುವಾಗ ನಿನ್ನನ್ನು ನಾನು ಕರೆಯಿಸುವೆನು ಎಂದು ಉತ್ತರ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ಫೇಲಿಕ್ಸನು ಪೌಲನನ್ನು ಬಿಡಿಸುವಂತೆ ಅವನಿಂದ ತನಗೆ ಹಣ ಸಿಕ್ಕೀತೆಂದು ನಿರೀಕ್ಷಿಸಿದ ಕಾರಣ ಪದೇ ಪದೇ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ಯಿಸಿ ಅವನೊಂದಿಗೆ ಸಂಭಾಷಣೆ ಮಾಡ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ಎರಡು ವರುಷಗಳಾದ ಮೇಲೆ ಫೇಲಿಕ್ಸನ ಸ್ಥಳಕ್ಕೆ ಪೋರ್ಕಿಯ ಫೆಸ್ತನು ಬಂದನು. ಆಗ ಫೇಲಿಕ್ಸನು ಯೆಹೂದ್ಯ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ತೋಷಪಡಿಸುವ ಮನಸ್ಸುಳ್ಳವನಾಗಿ ಪೌಲನನ್ನು ಬಂಧನದಲ್ಲಿಯೇ 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ಐದು ದಿವಸಗಳಾದ ಮೇಲೆ ಮಹಾ ಯಾಜಕನಾದ ಅನನೀಯನು ಹಿರಿಯರೊಂದಿಗೂ ಒಬ್ಬಾನೊಬ್ಬ ವಾಕ್ಚಾತುರ್ಯನಾದ ತೆರ್ತುಲ್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ೆಂಬವನೊಂದಿಗೂ ಬಂದು ಪೌಲನಿಗೆ ವಿರೋಧ ವಾದದ್ದನ್ನು ಅಧಿಪತಿಗೆ ತಿಳಿಯಪಡ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ಪೌಲ ನನ್ನು ಕರೆಯಿಸಿದಾಗ ತೆರ್ತುಲ್ಲನು ಅವನ ಮೇಲೆ ತಪ್ಪು ಹೊರಿಸುವದಕ್ಕೆ ಪ್ರಾರಂಭಿಸಿ--ಮಹಾಗೌರವವುಳ್ಳ ಫೇಲಿಕ್ಸನ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ಿಂದ ನಾವು ಬಹು ನೆಮ್ಮದಿ ಯಾಗಿರುವದರಿಂದಲೂ ನಿನ್ನ ಪರಾಂಬರಿಕೆಯಿಂದ ಈ ಜನಾಂಗಕ್ಕೆ ಬಹು ಯೋಗ್ಯವಾದ ಕಾರ್ಯ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ಾನು--ಸತ್ತವರ ಪುನರುತ್ಥಾನದ ವಿಷಯವಾಗಿ ಈ ದಿನದಲ್ಲಿ ನಿಮ್ಮಿಂದ ವಿಚಾರಿಸಲ್ಪಡುತ್ತಿದ್ದೇನೆ ಎಂದು ಅವರ ಮಧ್ಯ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ೆಯುತ್ತಿರುವದರಿಂದ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ಾವು ಕೃತಜ್ಞತೆಯಿಂದ ಯಾವಾಗಲೂ ಎಲ್ಲಾ ಸ್ಥಳಗಳಲ್ಲಿಯೂ ಮನವರಿಕೆ ಮಾಡಿಕೊಳ್ಳ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ಾಗ್ಯೂ ನಾನು ನಿನ್ನನ್ನು ಹೆಚ್ಚು ಬೇಸರಗೊಳಿಸದಂತೆ ನಾವು ಹೇಳುವ ಕೆಲವು ಮಾತುಗಳನ್ನು ದಯದಿಂದ ನೀನು ಕೇಳಬೇಕ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ನ್ನು ಬೇಡಿಕೊಳ್ಳ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ಯಾಕಂದರೆ ಇವನು ಉಪದ್ರವ ಕೊಡುವವನೂ ಪ್ರಪಂಚದ ಎಲ್ಲಾ ಕಡೆಗಳಲ್ಲಿರುವ ಎಲ್ಲಾ ಯೆಹೂದ್ಯರಲ್ಲಿ ದಂಗೆಯನ್ನು ಎಬ್ಬಿಸುವವ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ಜರೇತಿನ ಪಂಗಡದವರ ಮುಖಂ ಡನೂ ಎಂದು ನಾವು ಕಂಡ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ದೇವಾ ಲಯವನ್ನು ಹೊಲೆ ಮಾಡುವದಕ್ಕೆ ಪ್ರಯತ್ನ ಮಾಡಿದ ಇವನನ್ನು ನಾವು ಹಿಡಿದುಕೊಂಡು ನಮ್ಮ ನ್ಯಾ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ಮಾಣಕ್ಕನುಸಾರವಾಗಿ ವಿಚಾರಿಸಬೇಕೆಂದಿದ್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ರೆ ಮುಖ್ಯನಾಯಕನಾದ ಲೂಸ್ಯನು ನಮ್ಮ ಬಳಿಗೆ ಬಂದು ಮಹಾ ಬಲಾತ್ಕಾರದಿಂದ ಅವನನ್ನು ನಮ್ಮ ಕೈಗಳಿಂದ ಬಿಡಿಸ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ಾವು ಯಾವ ವಿಷಯಗಳಲ್ಲಿ ಅವನ ಮೇಲೆ ತಪ್ಪು ಹೊರಿಸುತ್ತೇವೋ ಅವೆಲ್ಲವುಗಳ ವಿಷಯವಾಗಿ ನೀನೇ ಸ್ವತಃ ಅವನನ್ನು ವಿಚಾರ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ತುಕೊಂಡು ಕೂಗಿ ಹೇಳಿದ ಈ ಒಂದು ಕೂಗಿಗಾಗಿ ಹೊರತು ಮತ್ತೇನೂ ಅವರು ಹೇಳಲಾರ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ುಕೊಳ್ಳುವಂತೆ ಅವನ ಮೇಲೆ ತಪ್ಪು ಹೊರಿಸು ವವರು ನಿನ್ನ ಬಳಿಗೆ ಬರಬೇಕೆಂದು ಅಪ್ಪಣೆ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ದೇ ಪ್ರಕಾರ ಇವೆಲ್ಲವುಗಳು ನಿಜವೆಂದು ಯೆಹೂ ದ್ಯರು ಸಹ ಸಮ್ಮತಿಸಿದ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ಅಧಿಪತಿಯು ಪೌಲನು ಮಾತನಾಡುವದಕ್ಕೆ ಕೈಸನ್ನೆ ಮಾಡಿದಾಗ ಅವನು--ಅನೇಕ ವರುಷಗಳಿಂದ ಈ ಜನಾಂಗಕ್ಕೆ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್ಯಾಯಾಧಿಪತಿಯಾಗಿ ರುವದು ನನಗೆ ತಿಳಿದಿರುವದರಿಂದ ನಾನು ಹೆಚ್ಚು ಧೈರ್ಯದಿಂದ ಪ್ರತಿವಾದ ಮಾಡುತ್ತೇ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ಾನು ಆರಾಧನೆಗಾಗಿ ಯೆರೂಸಲೇಮಿಗೆ ಹೋಗಿ ಹನ್ನೆರಡು ದಿವಸಗಳಾದವೆಂದು ನೀನು ತಿಳಿದುಕೊಳ್ಳ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ಸಭಾಮಂದಿರಗಳಲ್ಲಾಗಲೀ ಪಟ್ಟಣದಲ್ಲಾಗಲೀ ನಾನು ಯಾವ ಮನುಷ್ಯನ ಕೂಡ ದೇವಾಲಯದಲ್ಲಿ ತರ್ಕಿಸುವದನ್ನಾಗಲೀ ಜನ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ದ್ರೇಕಗೊಳಿ ಸುವದನ್ನಾಗಲೀ ಅವರು ನೋಡ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ಇದಲ್ಲದೆ ಅವರು ಈಗ ನನ್ನ ಮೇಲೆ ತಪ್ಪುಹೊರಿಸುವವುಗಳು ನಿಜವೆಂದು ಸಿದ್ಧಾಂತಮಾಡಲ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ದರೆ ನ್ಯಾಯಪ್ರಮಾಣದಲ್ಲಿಯೂ ಪ್ರವಾದನೆಗಳಲ್ಲಿಯೂ ಬರೆಯಲ್ಪಟ್ಟವುಗಳೆಲ್ಲವನ್ನು ನಂಬಿಕೊಂಡು ಅವರು ಪಾಷಾಂಡವ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ವ ಮಾರ್ಗಕ್ಕನುಸಾರವಾಗಿ ನನ್ನ ಪಿತೃಗಳ ದೇವರನ್ನು ಆರಾಧಿಸುವವನಾಗಿದ್ದೇನೆ ಎಂದು ನಾನು ನಿನ್ನ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 ಮಾರ್ಗದ ವಿಷಯವಾಗಿ ಚೆನ್ನಾಗಿ ತಿಳಿದು ಕೊಂಡಿದ್ದ ಫೇಲಿಕ್ಸನು ಇವುಗಳನ್ನು ಕೇಳಿ ವಿಷಯವನ್ನು ಮುಂ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ಪ್ಪಿಕೊಳ್ಳ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ಸತ್ತುಹೋದ ನೀತಿವಂತರಿಗೂ ಅನೀತಿವಂತರಿಗೂ ಪುನರುತ್ಥಾನವು ಇರುವದೆಂದು ನಾನು ದೇವರ ಕಡೆಗೆ ನಿರೀಕ್ಷೆ ಇಟ್ಟ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ಕ್ಕೆ ಇವರು ಸಹ ಒಪ್ಪಿ ಕೊಳ್ಳ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ಈ ವಿಷಯ ದೇವರ ಮುಂದೆಯೂ ಮನುಷ್ಯರ ಮುಂದೆಯೂ ಯಾವಾಗಲೂ ನಾನು ದೋಷರಹಿತವಾದ ಮನಸ್ಸಾಕ್ಷಿಯುಳ್ಳವನಾಗಿರ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ಭ್ಯಾಸಮಾಡಿಕೊಳ್ಳ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ನೇಕ ವರುಷಗಳಾದ ಮೇಲೆ ನನ್ನ ಜನಾಂಗಕ್ಕೆ ದಾನಗಳನ್ನೂ ಕಾಣಿಕೆಗಳನ್ನೂ ತರುವದಕ್ಕಾಗಿ ನಾನು ಬಂ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ನೇಕ ವರುಷಗಳಾದ ಮೇಲೆ ನನ್ನ ಜನಾಂಗಕ್ಕೆ ದಾನಗಳನ್ನೂ ಕಾಣಿಕೆಗಳನ್ನೂ ತರುವದಕ್ಕಾಗಿ ನಾನು ಬಂ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ದರೆ ನನಗೆ ವಿರೋಧ ವಾಗಿ ಅವರಿಗೆ ಏನಾದರೂ ಇದ್ದಿದ್ದರೆ ಅವರು ನಿನ್ನ ಮುಂದೆ ಆಕ್ಷೇಪಿಸುವದಕ್ಕೆ ಇ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ಬೇಕ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ಲ್ಲವಾದರೆ ಆಲೋಚನಾಸಭೆಯ ಮುಂದೆ ನಾನು ನಿಂತಿದ್ದಾಗ ನನ್ನಲ್ಲಿ ಏನಾದರೂ ಕೆಟ್ಟದ್ದನ್ನು ಅವರು ಕಂಡಿದ್ದರೆ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ಿಸಿ--ಮುಖ್ಯನಾಯಕನಾದ ಲೂಸ್ಯನು ಬಂದಾಗ ನಿಮ್ಮ ವಿಷಯವನ್ನು ಸಂಪೂರ್ಣವಾಗಿ ವಿಚಾರಣೆ ಮಾಡುತ್ತೇನ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ಈಗಲೇ ತಿಳಿಯಪಡಿಸ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ಪೌಲನು ಕಾವಲಲ್ಲಿ ಬಿಡುವಾಗಿದ್ದು ಅವನ ಪರಿ ಚಿತರು ಉಪಚಾರ ಮಾಡುವದಕ್ಕೆ ಅವನ ಬಳಿಗೆ ಬರುವ ಯಾರನ್ನೂ ಅಡ್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ಬಾರದೆಂದು ಒಬ್ಬ ಶತಾಧಿಪತಿಗೆ ಅಪ್ಪಣೆ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ಕೆಲವು ದಿವಸಗಳಾದ ಮೇಲೆ ಯೆಹೂದ್ಯಳಾದ ದ್ರೂಸಿಲ್ಲಳೆಂಬ ತನ್ನ ಹೆಂಡತಿಯೊಂದಿಗೆ ಫೇಲಿಕ್ಸನು ಬಂದು ಪೌಲನನ್ನು ಕರೆಯ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ರಿಸ್ತನಲ್ಲಿ ಇಡಬೇಕಾದ ನಂಬಿಕೆಯ ವಿಷಯವಾಗಿ ಅವನು ಹೇಳಿದ್ದನ್ನು ಕ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2026-09-07T01:03:40Z</dcterms:created>
  <dcterms:modified xsi:type="dcterms:W3CDTF">2026-09-07T01:03:40Z</dcterms:modified>
  <dc:title>ಅಪೊಸ್ತಲರ ಕೃತ್ಯಗಳು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